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  <p:sldId id="259" r:id="rId5"/>
    <p:sldId id="260" r:id="rId6"/>
    <p:sldId id="261" r:id="rId7"/>
    <p:sldId id="262" r:id="rId8"/>
    <p:sldId id="263" r:id="rId9"/>
    <p:sldId id="264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4" r:id="rId20"/>
    <p:sldId id="275" r:id="rId21"/>
    <p:sldId id="276" r:id="rId22"/>
    <p:sldId id="277" r:id="rId23"/>
    <p:sldId id="278" r:id="rId24"/>
    <p:sldId id="279" r:id="rId25"/>
    <p:sldId id="280" r:id="rId26"/>
    <p:sldId id="281" r:id="rId27"/>
    <p:sldId id="282" r:id="rId28"/>
    <p:sldId id="283" r:id="rId29"/>
    <p:sldId id="284" r:id="rId30"/>
    <p:sldId id="285" r:id="rId31"/>
    <p:sldId id="286" r:id="rId32"/>
    <p:sldId id="287" r:id="rId33"/>
    <p:sldId id="288" r:id="rId34"/>
    <p:sldId id="289" r:id="rId35"/>
    <p:sldId id="290" r:id="rId36"/>
    <p:sldId id="291" r:id="rId37"/>
    <p:sldId id="292" r:id="rId38"/>
    <p:sldId id="293" r:id="rId39"/>
    <p:sldId id="294" r:id="rId40"/>
    <p:sldId id="295" r:id="rId41"/>
    <p:sldId id="296" r:id="rId42"/>
    <p:sldId id="297" r:id="rId43"/>
    <p:sldId id="298" r:id="rId44"/>
    <p:sldId id="299" r:id="rId45"/>
    <p:sldId id="300" r:id="rId4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1651" autoAdjust="0"/>
    <p:restoredTop sz="94660"/>
  </p:normalViewPr>
  <p:slideViewPr>
    <p:cSldViewPr snapToGrid="0">
      <p:cViewPr varScale="1">
        <p:scale>
          <a:sx n="99" d="100"/>
          <a:sy n="99" d="100"/>
        </p:scale>
        <p:origin x="158" y="8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presProps" Target="presProps.xml"/><Relationship Id="rId50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viewProps" Target="viewProps.xml"/><Relationship Id="rId8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7129-6DB5-4D71-84EF-62EDF234DB41}" type="datetimeFigureOut">
              <a:rPr lang="en-GB" smtClean="0"/>
              <a:t>08/11/2019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8584-6173-48B1-8EEB-4F17D487D3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5832101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7129-6DB5-4D71-84EF-62EDF234DB41}" type="datetimeFigureOut">
              <a:rPr lang="en-GB" smtClean="0"/>
              <a:t>08/11/2019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8584-6173-48B1-8EEB-4F17D487D3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0841274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7129-6DB5-4D71-84EF-62EDF234DB41}" type="datetimeFigureOut">
              <a:rPr lang="en-GB" smtClean="0"/>
              <a:t>08/11/2019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8584-6173-48B1-8EEB-4F17D487D3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770202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7129-6DB5-4D71-84EF-62EDF234DB41}" type="datetimeFigureOut">
              <a:rPr lang="en-GB" smtClean="0"/>
              <a:t>08/11/2019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8584-6173-48B1-8EEB-4F17D487D3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436975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7129-6DB5-4D71-84EF-62EDF234DB41}" type="datetimeFigureOut">
              <a:rPr lang="en-GB" smtClean="0"/>
              <a:t>08/11/2019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8584-6173-48B1-8EEB-4F17D487D3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295023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7129-6DB5-4D71-84EF-62EDF234DB41}" type="datetimeFigureOut">
              <a:rPr lang="en-GB" smtClean="0"/>
              <a:t>08/11/2019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8584-6173-48B1-8EEB-4F17D487D3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743094843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7129-6DB5-4D71-84EF-62EDF234DB41}" type="datetimeFigureOut">
              <a:rPr lang="en-GB" smtClean="0"/>
              <a:t>08/11/2019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8584-6173-48B1-8EEB-4F17D487D3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4991996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7129-6DB5-4D71-84EF-62EDF234DB41}" type="datetimeFigureOut">
              <a:rPr lang="en-GB" smtClean="0"/>
              <a:t>08/11/2019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8584-6173-48B1-8EEB-4F17D487D3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301328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7129-6DB5-4D71-84EF-62EDF234DB41}" type="datetimeFigureOut">
              <a:rPr lang="en-GB" smtClean="0"/>
              <a:t>08/11/2019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8584-6173-48B1-8EEB-4F17D487D3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1219781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7129-6DB5-4D71-84EF-62EDF234DB41}" type="datetimeFigureOut">
              <a:rPr lang="en-GB" smtClean="0"/>
              <a:t>08/11/2019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8584-6173-48B1-8EEB-4F17D487D3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996583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A1B7129-6DB5-4D71-84EF-62EDF234DB41}" type="datetimeFigureOut">
              <a:rPr lang="en-GB" smtClean="0"/>
              <a:t>08/11/2019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3088584-6173-48B1-8EEB-4F17D487D3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8819044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GB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GB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1B7129-6DB5-4D71-84EF-62EDF234DB41}" type="datetimeFigureOut">
              <a:rPr lang="en-GB" smtClean="0"/>
              <a:t>08/11/2019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88584-6173-48B1-8EEB-4F17D487D34C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304974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26"/>
            <a:ext cx="12192000" cy="6849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29456164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3" y="0"/>
            <a:ext cx="12191094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997887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87"/>
            <a:ext cx="12192000" cy="683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074367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4326"/>
            <a:ext cx="12192000" cy="68493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10112657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87"/>
            <a:ext cx="12192000" cy="683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686126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615"/>
            <a:ext cx="12192000" cy="681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61077420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" y="0"/>
            <a:ext cx="121792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2920755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691"/>
            <a:ext cx="12192000" cy="683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23862389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17"/>
            <a:ext cx="12192000" cy="685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5284932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00"/>
            <a:ext cx="12192000" cy="684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9007595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30"/>
            <a:ext cx="12192000" cy="68549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0775758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17"/>
            <a:ext cx="12192000" cy="685136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1404444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988"/>
            <a:ext cx="12192000" cy="683602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378285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691"/>
            <a:ext cx="12192000" cy="683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8838505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076"/>
            <a:ext cx="12192000" cy="68278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696548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112"/>
            <a:ext cx="12192000" cy="6845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7982885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6876"/>
            <a:ext cx="12192000" cy="682424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1144859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7342"/>
            <a:ext cx="12192000" cy="68033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2997970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1450"/>
            <a:ext cx="12192000" cy="68150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84373389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1"/>
            <a:ext cx="12192000" cy="685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3426136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5566"/>
            <a:ext cx="12192000" cy="682686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40173655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0839" y="0"/>
            <a:ext cx="1215032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5329630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3050" y="0"/>
            <a:ext cx="1214590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92111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615"/>
            <a:ext cx="12192000" cy="681677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96836691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691"/>
            <a:ext cx="12192000" cy="68386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0730425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119" y="0"/>
            <a:ext cx="1214776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38441535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11"/>
            <a:ext cx="12192000" cy="6852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925413058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7364"/>
            <a:ext cx="12192000" cy="682327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13710941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187"/>
            <a:ext cx="12192000" cy="683762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67826949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785"/>
            <a:ext cx="12192000" cy="683243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8349180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5059"/>
            <a:ext cx="12192000" cy="680788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620065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99"/>
            <a:ext cx="12192000" cy="684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1131729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400"/>
            <a:ext cx="12192000" cy="68431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8962278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021"/>
            <a:ext cx="12192000" cy="68559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29292567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57" y="0"/>
            <a:ext cx="12179285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72900328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29" y="0"/>
            <a:ext cx="12060341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653447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1029"/>
            <a:ext cx="12192000" cy="679594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9886821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12471"/>
            <a:ext cx="12192000" cy="6833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6738520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4210"/>
            <a:ext cx="12192000" cy="680957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4905792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7692"/>
            <a:ext cx="12192000" cy="684261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945473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0133"/>
            <a:ext cx="12192000" cy="68177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64738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6899"/>
            <a:ext cx="12192000" cy="684420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81648045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9193"/>
            <a:ext cx="12192000" cy="68396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3041212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2811"/>
            <a:ext cx="12192000" cy="68523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919831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33759"/>
            <a:ext cx="12192000" cy="67904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474246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0</Words>
  <Application>Microsoft Office PowerPoint</Application>
  <PresentationFormat>Widescreen</PresentationFormat>
  <Paragraphs>0</Paragraphs>
  <Slides>45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45</vt:i4>
      </vt:variant>
    </vt:vector>
  </HeadingPairs>
  <TitlesOfParts>
    <vt:vector size="49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</dc:creator>
  <cp:lastModifiedBy>admin</cp:lastModifiedBy>
  <cp:revision>4</cp:revision>
  <dcterms:created xsi:type="dcterms:W3CDTF">2019-11-08T09:11:13Z</dcterms:created>
  <dcterms:modified xsi:type="dcterms:W3CDTF">2019-11-08T09:30:21Z</dcterms:modified>
</cp:coreProperties>
</file>