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fntdata" ContentType="application/x-fontdata"/>
  <Default Extension="wdp" ContentType="image/vnd.ms-photo"/>
  <Default Extension="tif" ContentType="image/tiff"/>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embedTrueTypeFonts="1">
  <p:sldMasterIdLst>
    <p:sldMasterId id="2147483648" r:id="rId1"/>
  </p:sldMasterIdLst>
  <p:notesMasterIdLst>
    <p:notesMasterId r:id="rId26"/>
  </p:notesMasterIdLst>
  <p:sldIdLst>
    <p:sldId id="894" r:id="rId2"/>
    <p:sldId id="863" r:id="rId3"/>
    <p:sldId id="864" r:id="rId4"/>
    <p:sldId id="865" r:id="rId5"/>
    <p:sldId id="839" r:id="rId6"/>
    <p:sldId id="788" r:id="rId7"/>
    <p:sldId id="789" r:id="rId8"/>
    <p:sldId id="846" r:id="rId9"/>
    <p:sldId id="914" r:id="rId10"/>
    <p:sldId id="896" r:id="rId11"/>
    <p:sldId id="912" r:id="rId12"/>
    <p:sldId id="910" r:id="rId13"/>
    <p:sldId id="901" r:id="rId14"/>
    <p:sldId id="883" r:id="rId15"/>
    <p:sldId id="913" r:id="rId16"/>
    <p:sldId id="841" r:id="rId17"/>
    <p:sldId id="902" r:id="rId18"/>
    <p:sldId id="903" r:id="rId19"/>
    <p:sldId id="906" r:id="rId20"/>
    <p:sldId id="892" r:id="rId21"/>
    <p:sldId id="915" r:id="rId22"/>
    <p:sldId id="909" r:id="rId23"/>
    <p:sldId id="849" r:id="rId24"/>
    <p:sldId id="900" r:id="rId25"/>
  </p:sldIdLst>
  <p:sldSz cx="9144000" cy="5143500" type="screen16x9"/>
  <p:notesSz cx="6858000" cy="9144000"/>
  <p:embeddedFontLst>
    <p:embeddedFont>
      <p:font typeface="Calibri" panose="020F0502020204030204" pitchFamily="34" charset="0"/>
      <p:regular r:id="rId27"/>
      <p:bold r:id="rId28"/>
      <p:italic r:id="rId29"/>
      <p:boldItalic r:id="rId30"/>
    </p:embeddedFont>
    <p:embeddedFont>
      <p:font typeface="Verdana" panose="020B0604030504040204" pitchFamily="34" charset="0"/>
      <p:regular r:id="rId31"/>
      <p:bold r:id="rId32"/>
      <p:italic r:id="rId33"/>
      <p:boldItalic r:id="rId34"/>
    </p:embeddedFont>
  </p:embeddedFont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FF66FF"/>
    <a:srgbClr val="F8EDEC"/>
    <a:srgbClr val="FF0000"/>
    <a:srgbClr val="9966FF"/>
    <a:srgbClr val="CCCCFF"/>
    <a:srgbClr val="008000"/>
    <a:srgbClr val="33CC33"/>
    <a:srgbClr val="FF8181"/>
    <a:srgbClr val="800000"/>
    <a:srgbClr val="5B1B01"/>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7478" autoAdjust="0"/>
    <p:restoredTop sz="88710" autoAdjust="0"/>
  </p:normalViewPr>
  <p:slideViewPr>
    <p:cSldViewPr>
      <p:cViewPr>
        <p:scale>
          <a:sx n="75" d="100"/>
          <a:sy n="75" d="100"/>
        </p:scale>
        <p:origin x="-1146" y="-270"/>
      </p:cViewPr>
      <p:guideLst>
        <p:guide orient="horz" pos="1620"/>
        <p:guide pos="2880"/>
      </p:guideLst>
    </p:cSldViewPr>
  </p:slideViewPr>
  <p:outlineViewPr>
    <p:cViewPr>
      <p:scale>
        <a:sx n="33" d="100"/>
        <a:sy n="33" d="100"/>
      </p:scale>
      <p:origin x="0" y="0"/>
    </p:cViewPr>
  </p:outlineViewPr>
  <p:notesTextViewPr>
    <p:cViewPr>
      <p:scale>
        <a:sx n="1" d="1"/>
        <a:sy n="1" d="1"/>
      </p:scale>
      <p:origin x="0" y="0"/>
    </p:cViewPr>
  </p:notesTextViewPr>
  <p:sorterViewPr>
    <p:cViewPr>
      <p:scale>
        <a:sx n="50" d="100"/>
        <a:sy n="5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notesMaster" Target="notesMasters/notesMaster1.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font" Target="fonts/font8.fntdata"/><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font" Target="fonts/font7.fntdata"/><Relationship Id="rId38"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font" Target="fonts/font3.fntdata"/><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font" Target="fonts/font6.fntdata"/><Relationship Id="rId37"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font" Target="fonts/font2.fntdata"/><Relationship Id="rId36"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font" Target="fonts/font5.fntdata"/><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font" Target="fonts/font1.fntdata"/><Relationship Id="rId30" Type="http://schemas.openxmlformats.org/officeDocument/2006/relationships/font" Target="fonts/font4.fntdata"/><Relationship Id="rId35" Type="http://schemas.openxmlformats.org/officeDocument/2006/relationships/presProps" Target="presProp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GB"/>
          </a:p>
        </p:txBody>
      </p:sp>
      <p:sp>
        <p:nvSpPr>
          <p:cNvPr id="3" name="Date Placeholder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8694D4A3-ACB4-48C2-8D64-498A39B9444E}" type="datetimeFigureOut">
              <a:rPr lang="en-GB" smtClean="0"/>
              <a:t>09/11/2019</a:t>
            </a:fld>
            <a:endParaRPr lang="en-GB"/>
          </a:p>
        </p:txBody>
      </p:sp>
      <p:sp>
        <p:nvSpPr>
          <p:cNvPr id="4" name="Slide Image Placeholder 3"/>
          <p:cNvSpPr>
            <a:spLocks noGrp="1" noRot="1" noChangeAspect="1"/>
          </p:cNvSpPr>
          <p:nvPr>
            <p:ph type="sldImg" idx="2"/>
          </p:nvPr>
        </p:nvSpPr>
        <p:spPr>
          <a:xfrm>
            <a:off x="381000" y="685800"/>
            <a:ext cx="6096000" cy="3429000"/>
          </a:xfrm>
          <a:prstGeom prst="rect">
            <a:avLst/>
          </a:prstGeom>
          <a:noFill/>
          <a:ln w="12700">
            <a:solidFill>
              <a:prstClr val="black"/>
            </a:solidFill>
          </a:ln>
        </p:spPr>
        <p:txBody>
          <a:bodyPr vert="horz" lIns="91440" tIns="45720" rIns="91440" bIns="45720" rtlCol="0" anchor="ctr"/>
          <a:lstStyle/>
          <a:p>
            <a:endParaRPr lang="en-GB"/>
          </a:p>
        </p:txBody>
      </p:sp>
      <p:sp>
        <p:nvSpPr>
          <p:cNvPr id="5" name="Notes Placeholder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6" name="Footer Placeholder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GB"/>
          </a:p>
        </p:txBody>
      </p:sp>
      <p:sp>
        <p:nvSpPr>
          <p:cNvPr id="7" name="Slide Number Placeholder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6E3B56CF-8183-4A98-90CD-6B07159FD1FC}" type="slidenum">
              <a:rPr lang="en-GB" smtClean="0"/>
              <a:t>‹#›</a:t>
            </a:fld>
            <a:endParaRPr lang="en-GB"/>
          </a:p>
        </p:txBody>
      </p:sp>
    </p:spTree>
    <p:extLst>
      <p:ext uri="{BB962C8B-B14F-4D97-AF65-F5344CB8AC3E}">
        <p14:creationId xmlns:p14="http://schemas.microsoft.com/office/powerpoint/2010/main" val="80899077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2. Grote vraag: hoe zijn de planeten gevormt? Maar het allereerste begin de eerst 200-300 miljoen jaar,voordat de planeten bestonden. </a:t>
            </a:r>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5</a:t>
            </a:fld>
            <a:endParaRPr lang="en-GB"/>
          </a:p>
        </p:txBody>
      </p:sp>
    </p:spTree>
    <p:extLst>
      <p:ext uri="{BB962C8B-B14F-4D97-AF65-F5344CB8AC3E}">
        <p14:creationId xmlns:p14="http://schemas.microsoft.com/office/powerpoint/2010/main" val="963098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21</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sz="1200" dirty="0" smtClean="0">
                <a:solidFill>
                  <a:schemeClr val="tx1">
                    <a:lumMod val="75000"/>
                    <a:lumOff val="25000"/>
                  </a:schemeClr>
                </a:solidFill>
                <a:latin typeface="TeXGyreAdventor" pitchFamily="50" charset="0"/>
              </a:rPr>
              <a:t>Mogelijk bestaat een deel van het oppervlak van Ryugu dus uit materiaal dat vergelijkbaar is met de Diepenveen-meteoriet. Overeenkomsten tussen meteorieten en planetoïden zijn vrij zeldzaam, dus als Hayabusa 2 in 2020 naar de aarde terugkomt met kleine gesteentemonsters is het spannend om het materiaal met Diepenveen te kunnen vergelijken,” voegt Leo Kriegsman toe, die als Naturalisonderzoeker ook meewerkte aan de studie. De Diepenveen kan op deze manier mogelijk nieuwe aanwijzingen geven over de bouwstenen en de processen die hebben bijgedragen aan het ontstaan van rotsplaneten en misschien zelfs aan het leven op onze planeet.</a:t>
            </a:r>
          </a:p>
          <a:p>
            <a:endParaRPr lang="nl-NL" sz="1200" dirty="0">
              <a:solidFill>
                <a:schemeClr val="tx1">
                  <a:lumMod val="75000"/>
                  <a:lumOff val="25000"/>
                </a:schemeClr>
              </a:solidFill>
              <a:latin typeface="TeXGyreAdventor" pitchFamily="50" charset="0"/>
            </a:endParaRPr>
          </a:p>
        </p:txBody>
      </p:sp>
      <p:sp>
        <p:nvSpPr>
          <p:cNvPr id="4" name="Slide Number Placeholder 3"/>
          <p:cNvSpPr>
            <a:spLocks noGrp="1"/>
          </p:cNvSpPr>
          <p:nvPr>
            <p:ph type="sldNum" sz="quarter" idx="10"/>
          </p:nvPr>
        </p:nvSpPr>
        <p:spPr/>
        <p:txBody>
          <a:bodyPr/>
          <a:lstStyle/>
          <a:p>
            <a:fld id="{6E3B56CF-8183-4A98-90CD-6B07159FD1FC}" type="slidenum">
              <a:rPr lang="en-GB" smtClean="0"/>
              <a:t>22</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23</a:t>
            </a:fld>
            <a:endParaRPr lang="en-GB"/>
          </a:p>
        </p:txBody>
      </p:sp>
    </p:spTree>
    <p:extLst>
      <p:ext uri="{BB962C8B-B14F-4D97-AF65-F5344CB8AC3E}">
        <p14:creationId xmlns:p14="http://schemas.microsoft.com/office/powerpoint/2010/main" val="991894436"/>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smtClean="0"/>
              <a:t>7. koolatofchondrieten zoals Diepenveen laten iets van de beginfase zien. Complexe chemie nodig ontstaan leven. En als je je afvraag waarom keven zo veel aandacht krijgt, als dit rondzweeft en als meteorieten nu en in het verre verleden op aarde terecht kwam, dan zijn die belangrijke infredienten ook elders in t zonnestelsel voor handen geweest.</a:t>
            </a:r>
          </a:p>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24</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12</a:t>
            </a:fld>
            <a:endParaRPr lang="en-GB"/>
          </a:p>
        </p:txBody>
      </p:sp>
    </p:spTree>
    <p:extLst>
      <p:ext uri="{BB962C8B-B14F-4D97-AF65-F5344CB8AC3E}">
        <p14:creationId xmlns:p14="http://schemas.microsoft.com/office/powerpoint/2010/main" val="16798767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13</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15</a:t>
            </a:fld>
            <a:endParaRPr lang="en-GB"/>
          </a:p>
        </p:txBody>
      </p:sp>
    </p:spTree>
    <p:extLst>
      <p:ext uri="{BB962C8B-B14F-4D97-AF65-F5344CB8AC3E}">
        <p14:creationId xmlns:p14="http://schemas.microsoft.com/office/powerpoint/2010/main" val="1728815285"/>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16</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17</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18</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19</a:t>
            </a:fld>
            <a:endParaRPr lang="en-GB"/>
          </a:p>
        </p:txBody>
      </p:sp>
    </p:spTree>
    <p:extLst>
      <p:ext uri="{BB962C8B-B14F-4D97-AF65-F5344CB8AC3E}">
        <p14:creationId xmlns:p14="http://schemas.microsoft.com/office/powerpoint/2010/main" val="2171491494"/>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GB" dirty="0"/>
          </a:p>
        </p:txBody>
      </p:sp>
      <p:sp>
        <p:nvSpPr>
          <p:cNvPr id="4" name="Slide Number Placeholder 3"/>
          <p:cNvSpPr>
            <a:spLocks noGrp="1"/>
          </p:cNvSpPr>
          <p:nvPr>
            <p:ph type="sldNum" sz="quarter" idx="10"/>
          </p:nvPr>
        </p:nvSpPr>
        <p:spPr/>
        <p:txBody>
          <a:bodyPr/>
          <a:lstStyle/>
          <a:p>
            <a:fld id="{6E3B56CF-8183-4A98-90CD-6B07159FD1FC}" type="slidenum">
              <a:rPr lang="en-GB" smtClean="0"/>
              <a:t>20</a:t>
            </a:fld>
            <a:endParaRPr lang="en-GB"/>
          </a:p>
        </p:txBody>
      </p:sp>
    </p:spTree>
    <p:extLst>
      <p:ext uri="{BB962C8B-B14F-4D97-AF65-F5344CB8AC3E}">
        <p14:creationId xmlns:p14="http://schemas.microsoft.com/office/powerpoint/2010/main" val="2171491494"/>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5" name="Rectangle 14"/>
          <p:cNvSpPr/>
          <p:nvPr userDrawn="1"/>
        </p:nvSpPr>
        <p:spPr>
          <a:xfrm>
            <a:off x="0" y="4704696"/>
            <a:ext cx="9144000" cy="438804"/>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2" name="Freeform 11"/>
          <p:cNvSpPr>
            <a:spLocks noChangeAspect="1"/>
          </p:cNvSpPr>
          <p:nvPr userDrawn="1"/>
        </p:nvSpPr>
        <p:spPr>
          <a:xfrm>
            <a:off x="212525" y="4704695"/>
            <a:ext cx="402006" cy="288032"/>
          </a:xfrm>
          <a:custGeom>
            <a:avLst/>
            <a:gdLst>
              <a:gd name="connsiteX0" fmla="*/ 16668 w 461962"/>
              <a:gd name="connsiteY0" fmla="*/ 107156 h 316706"/>
              <a:gd name="connsiteX1" fmla="*/ 238125 w 461962"/>
              <a:gd name="connsiteY1" fmla="*/ 0 h 316706"/>
              <a:gd name="connsiteX2" fmla="*/ 457200 w 461962"/>
              <a:gd name="connsiteY2" fmla="*/ 107156 h 316706"/>
              <a:gd name="connsiteX3" fmla="*/ 461962 w 461962"/>
              <a:gd name="connsiteY3" fmla="*/ 314325 h 316706"/>
              <a:gd name="connsiteX4" fmla="*/ 0 w 461962"/>
              <a:gd name="connsiteY4" fmla="*/ 316706 h 316706"/>
              <a:gd name="connsiteX5" fmla="*/ 16668 w 461962"/>
              <a:gd name="connsiteY5" fmla="*/ 107156 h 3167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461962" h="316706">
                <a:moveTo>
                  <a:pt x="16668" y="107156"/>
                </a:moveTo>
                <a:lnTo>
                  <a:pt x="238125" y="0"/>
                </a:lnTo>
                <a:lnTo>
                  <a:pt x="457200" y="107156"/>
                </a:lnTo>
                <a:lnTo>
                  <a:pt x="461962" y="314325"/>
                </a:lnTo>
                <a:lnTo>
                  <a:pt x="0" y="316706"/>
                </a:lnTo>
                <a:lnTo>
                  <a:pt x="16668" y="107156"/>
                </a:lnTo>
                <a:close/>
              </a:path>
            </a:pathLst>
          </a:cu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9" name="Rectangle 8"/>
          <p:cNvSpPr/>
          <p:nvPr userDrawn="1"/>
        </p:nvSpPr>
        <p:spPr>
          <a:xfrm>
            <a:off x="1" y="4803998"/>
            <a:ext cx="9144000" cy="339501"/>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Title 1"/>
          <p:cNvSpPr>
            <a:spLocks noGrp="1"/>
          </p:cNvSpPr>
          <p:nvPr>
            <p:ph type="ctrTitle"/>
          </p:nvPr>
        </p:nvSpPr>
        <p:spPr>
          <a:xfrm>
            <a:off x="327992" y="267494"/>
            <a:ext cx="7772400" cy="504056"/>
          </a:xfrm>
          <a:prstGeom prst="rect">
            <a:avLst/>
          </a:prstGeom>
        </p:spPr>
        <p:txBody>
          <a:bodyPr/>
          <a:lstStyle>
            <a:lvl1pPr algn="l">
              <a:defRPr sz="2600" b="1">
                <a:solidFill>
                  <a:schemeClr val="tx1">
                    <a:lumMod val="75000"/>
                    <a:lumOff val="25000"/>
                  </a:schemeClr>
                </a:solidFill>
                <a:latin typeface="TeXGyreAdventor" pitchFamily="50" charset="0"/>
              </a:defRPr>
            </a:lvl1pPr>
          </a:lstStyle>
          <a:p>
            <a:r>
              <a:rPr lang="en-US" dirty="0" smtClean="0"/>
              <a:t>Click to edit Master title style</a:t>
            </a:r>
            <a:endParaRPr lang="en-GB" dirty="0"/>
          </a:p>
        </p:txBody>
      </p:sp>
      <p:sp>
        <p:nvSpPr>
          <p:cNvPr id="4" name="Date Placeholder 3"/>
          <p:cNvSpPr>
            <a:spLocks noGrp="1"/>
          </p:cNvSpPr>
          <p:nvPr>
            <p:ph type="dt" sz="half" idx="10"/>
          </p:nvPr>
        </p:nvSpPr>
        <p:spPr/>
        <p:txBody>
          <a:bodyPr/>
          <a:lstStyle/>
          <a:p>
            <a:fld id="{855555A6-C27E-4461-8E61-664B6FD76710}" type="datetime1">
              <a:rPr lang="en-GB" smtClean="0"/>
              <a:t>09/11/2019</a:t>
            </a:fld>
            <a:endParaRPr lang="en-GB" dirty="0"/>
          </a:p>
        </p:txBody>
      </p:sp>
      <p:sp>
        <p:nvSpPr>
          <p:cNvPr id="5" name="Footer Placeholder 4"/>
          <p:cNvSpPr>
            <a:spLocks noGrp="1"/>
          </p:cNvSpPr>
          <p:nvPr>
            <p:ph type="ftr" sz="quarter" idx="11"/>
          </p:nvPr>
        </p:nvSpPr>
        <p:spPr/>
        <p:txBody>
          <a:bodyPr/>
          <a:lstStyle/>
          <a:p>
            <a:r>
              <a:rPr lang="nl-NL" smtClean="0"/>
              <a:t>Geologie van het zonnestelsel</a:t>
            </a:r>
            <a:endParaRPr lang="en-GB"/>
          </a:p>
        </p:txBody>
      </p:sp>
      <p:sp>
        <p:nvSpPr>
          <p:cNvPr id="6" name="Slide Number Placeholder 5"/>
          <p:cNvSpPr>
            <a:spLocks noGrp="1"/>
          </p:cNvSpPr>
          <p:nvPr>
            <p:ph type="sldNum" sz="quarter" idx="12"/>
          </p:nvPr>
        </p:nvSpPr>
        <p:spPr/>
        <p:txBody>
          <a:bodyPr/>
          <a:lstStyle>
            <a:lvl1pPr>
              <a:defRPr b="1"/>
            </a:lvl1pPr>
          </a:lstStyle>
          <a:p>
            <a:fld id="{9F9D633C-3E51-4EC1-84AC-A7B511753C9B}" type="slidenum">
              <a:rPr lang="en-GB" smtClean="0"/>
              <a:pPr/>
              <a:t>‹#›</a:t>
            </a:fld>
            <a:endParaRPr lang="en-GB" dirty="0"/>
          </a:p>
        </p:txBody>
      </p:sp>
      <p:sp>
        <p:nvSpPr>
          <p:cNvPr id="14" name="Hexagon 13"/>
          <p:cNvSpPr>
            <a:spLocks noChangeAspect="1"/>
          </p:cNvSpPr>
          <p:nvPr userDrawn="1"/>
        </p:nvSpPr>
        <p:spPr>
          <a:xfrm rot="5400000">
            <a:off x="310028" y="4868166"/>
            <a:ext cx="207000" cy="180000"/>
          </a:xfrm>
          <a:prstGeom prst="hexagon">
            <a:avLst/>
          </a:prstGeom>
          <a:noFill/>
          <a:ln>
            <a:solidFill>
              <a:schemeClr val="bg1"/>
            </a:solidFill>
          </a:ln>
          <a:effectLst>
            <a:outerShdw blurRad="63500" dist="25400" algn="ctr"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79587144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
        <p:nvSpPr>
          <p:cNvPr id="16" name="Rectangle 15"/>
          <p:cNvSpPr/>
          <p:nvPr userDrawn="1"/>
        </p:nvSpPr>
        <p:spPr>
          <a:xfrm>
            <a:off x="121130" y="0"/>
            <a:ext cx="202398" cy="5143500"/>
          </a:xfrm>
          <a:prstGeom prst="rect">
            <a:avLst/>
          </a:prstGeom>
          <a:solidFill>
            <a:schemeClr val="bg1">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5" name="Rectangle 14"/>
          <p:cNvSpPr/>
          <p:nvPr userDrawn="1"/>
        </p:nvSpPr>
        <p:spPr>
          <a:xfrm>
            <a:off x="-14600" y="0"/>
            <a:ext cx="269759" cy="5143500"/>
          </a:xfrm>
          <a:prstGeom prst="rect">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7" name="Hexagon 16"/>
          <p:cNvSpPr>
            <a:spLocks noChangeAspect="1"/>
          </p:cNvSpPr>
          <p:nvPr userDrawn="1"/>
        </p:nvSpPr>
        <p:spPr>
          <a:xfrm rot="5400000">
            <a:off x="-29700" y="965966"/>
            <a:ext cx="455400" cy="396000"/>
          </a:xfrm>
          <a:prstGeom prst="hexagon">
            <a:avLst/>
          </a:prstGeom>
          <a:solidFill>
            <a:schemeClr val="bg1">
              <a:lumMod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2" name="Date Placeholder 1"/>
          <p:cNvSpPr>
            <a:spLocks noGrp="1"/>
          </p:cNvSpPr>
          <p:nvPr>
            <p:ph type="dt" sz="half" idx="10"/>
          </p:nvPr>
        </p:nvSpPr>
        <p:spPr/>
        <p:txBody>
          <a:bodyPr/>
          <a:lstStyle>
            <a:lvl1pPr>
              <a:defRPr>
                <a:solidFill>
                  <a:schemeClr val="bg1">
                    <a:lumMod val="50000"/>
                  </a:schemeClr>
                </a:solidFill>
              </a:defRPr>
            </a:lvl1pPr>
          </a:lstStyle>
          <a:p>
            <a:fld id="{32AED994-11FD-4466-BE11-3EFAF8F2CB14}" type="datetime1">
              <a:rPr lang="en-GB" smtClean="0"/>
              <a:t>09/11/2019</a:t>
            </a:fld>
            <a:endParaRPr lang="en-GB" dirty="0"/>
          </a:p>
        </p:txBody>
      </p:sp>
      <p:sp>
        <p:nvSpPr>
          <p:cNvPr id="3" name="Footer Placeholder 2"/>
          <p:cNvSpPr>
            <a:spLocks noGrp="1"/>
          </p:cNvSpPr>
          <p:nvPr>
            <p:ph type="ftr" sz="quarter" idx="11"/>
          </p:nvPr>
        </p:nvSpPr>
        <p:spPr/>
        <p:txBody>
          <a:bodyPr/>
          <a:lstStyle>
            <a:lvl1pPr>
              <a:defRPr>
                <a:solidFill>
                  <a:schemeClr val="bg1">
                    <a:lumMod val="50000"/>
                  </a:schemeClr>
                </a:solidFill>
              </a:defRPr>
            </a:lvl1pPr>
          </a:lstStyle>
          <a:p>
            <a:r>
              <a:rPr lang="nl-NL" smtClean="0"/>
              <a:t>Geologie van het zonnestelsel</a:t>
            </a:r>
            <a:endParaRPr lang="en-GB" dirty="0"/>
          </a:p>
        </p:txBody>
      </p:sp>
      <p:sp>
        <p:nvSpPr>
          <p:cNvPr id="4" name="Slide Number Placeholder 3"/>
          <p:cNvSpPr>
            <a:spLocks noGrp="1"/>
          </p:cNvSpPr>
          <p:nvPr>
            <p:ph type="sldNum" sz="quarter" idx="12"/>
          </p:nvPr>
        </p:nvSpPr>
        <p:spPr/>
        <p:txBody>
          <a:bodyPr/>
          <a:lstStyle>
            <a:lvl1pPr>
              <a:defRPr b="1">
                <a:solidFill>
                  <a:schemeClr val="bg1">
                    <a:lumMod val="50000"/>
                  </a:schemeClr>
                </a:solidFill>
              </a:defRPr>
            </a:lvl1pPr>
          </a:lstStyle>
          <a:p>
            <a:fld id="{9F9D633C-3E51-4EC1-84AC-A7B511753C9B}" type="slidenum">
              <a:rPr lang="en-GB" smtClean="0"/>
              <a:pPr/>
              <a:t>‹#›</a:t>
            </a:fld>
            <a:endParaRPr lang="en-GB" dirty="0"/>
          </a:p>
        </p:txBody>
      </p:sp>
      <p:sp>
        <p:nvSpPr>
          <p:cNvPr id="7" name="Hexagon 6"/>
          <p:cNvSpPr>
            <a:spLocks noChangeAspect="1"/>
          </p:cNvSpPr>
          <p:nvPr userDrawn="1"/>
        </p:nvSpPr>
        <p:spPr>
          <a:xfrm rot="5400000">
            <a:off x="89638" y="1073966"/>
            <a:ext cx="207000" cy="180000"/>
          </a:xfrm>
          <a:prstGeom prst="hexagon">
            <a:avLst/>
          </a:prstGeom>
          <a:noFill/>
          <a:ln>
            <a:solidFill>
              <a:schemeClr val="bg1"/>
            </a:solidFill>
          </a:ln>
          <a:effectLst>
            <a:outerShdw blurRad="63500" dist="25400" algn="ctr" rotWithShape="0">
              <a:srgbClr val="000000">
                <a:alpha val="55000"/>
              </a:srgb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
        <p:nvSpPr>
          <p:cNvPr id="11" name="Title 1"/>
          <p:cNvSpPr>
            <a:spLocks noGrp="1"/>
          </p:cNvSpPr>
          <p:nvPr>
            <p:ph type="ctrTitle"/>
          </p:nvPr>
        </p:nvSpPr>
        <p:spPr>
          <a:xfrm>
            <a:off x="611560" y="339502"/>
            <a:ext cx="7772400" cy="504056"/>
          </a:xfrm>
          <a:prstGeom prst="rect">
            <a:avLst/>
          </a:prstGeom>
        </p:spPr>
        <p:txBody>
          <a:bodyPr/>
          <a:lstStyle>
            <a:lvl1pPr algn="l">
              <a:defRPr sz="2600" b="1">
                <a:solidFill>
                  <a:schemeClr val="tx1">
                    <a:lumMod val="75000"/>
                    <a:lumOff val="25000"/>
                  </a:schemeClr>
                </a:solidFill>
                <a:latin typeface="TeXGyreAdventor" pitchFamily="50" charset="0"/>
              </a:defRPr>
            </a:lvl1pPr>
          </a:lstStyle>
          <a:p>
            <a:r>
              <a:rPr lang="en-US" dirty="0" smtClean="0"/>
              <a:t>Click to edit Master title style</a:t>
            </a:r>
            <a:endParaRPr lang="en-GB" dirty="0"/>
          </a:p>
        </p:txBody>
      </p:sp>
    </p:spTree>
    <p:extLst>
      <p:ext uri="{BB962C8B-B14F-4D97-AF65-F5344CB8AC3E}">
        <p14:creationId xmlns:p14="http://schemas.microsoft.com/office/powerpoint/2010/main" val="3495051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type="obj">
  <p:cSld name="Titel en object">
    <p:spTree>
      <p:nvGrpSpPr>
        <p:cNvPr id="1" name=""/>
        <p:cNvGrpSpPr/>
        <p:nvPr/>
      </p:nvGrpSpPr>
      <p:grpSpPr>
        <a:xfrm>
          <a:off x="0" y="0"/>
          <a:ext cx="0" cy="0"/>
          <a:chOff x="0" y="0"/>
          <a:chExt cx="0" cy="0"/>
        </a:xfrm>
      </p:grpSpPr>
      <p:sp>
        <p:nvSpPr>
          <p:cNvPr id="2" name="Titel 1"/>
          <p:cNvSpPr>
            <a:spLocks noGrp="1"/>
          </p:cNvSpPr>
          <p:nvPr>
            <p:ph type="title"/>
          </p:nvPr>
        </p:nvSpPr>
        <p:spPr>
          <a:xfrm>
            <a:off x="457200" y="205979"/>
            <a:ext cx="8229600" cy="857250"/>
          </a:xfrm>
          <a:prstGeom prst="rect">
            <a:avLst/>
          </a:prstGeom>
        </p:spPr>
        <p:txBody>
          <a:bodyPr/>
          <a:lstStyle/>
          <a:p>
            <a:r>
              <a:rPr lang="nl-NL" smtClean="0"/>
              <a:t>Klik om de stijl te bewerken</a:t>
            </a:r>
            <a:endParaRPr lang="nl-NL"/>
          </a:p>
        </p:txBody>
      </p:sp>
      <p:sp>
        <p:nvSpPr>
          <p:cNvPr id="3" name="Tijdelijke aanduiding voor inhoud 2"/>
          <p:cNvSpPr>
            <a:spLocks noGrp="1"/>
          </p:cNvSpPr>
          <p:nvPr>
            <p:ph idx="1"/>
          </p:nvPr>
        </p:nvSpPr>
        <p:spPr>
          <a:xfrm>
            <a:off x="457200" y="1200151"/>
            <a:ext cx="8229600" cy="3394472"/>
          </a:xfrm>
          <a:prstGeom prst="rect">
            <a:avLst/>
          </a:prstGeom>
        </p:spPr>
        <p:txBody>
          <a:bodyPr/>
          <a:lstStyle/>
          <a:p>
            <a:pPr lvl="0"/>
            <a:r>
              <a:rPr lang="nl-NL" smtClean="0"/>
              <a:t>Klik om de modelstijlen te bewerken</a:t>
            </a:r>
          </a:p>
          <a:p>
            <a:pPr lvl="1"/>
            <a:r>
              <a:rPr lang="nl-NL" smtClean="0"/>
              <a:t>Tweede niveau</a:t>
            </a:r>
          </a:p>
          <a:p>
            <a:pPr lvl="2"/>
            <a:r>
              <a:rPr lang="nl-NL" smtClean="0"/>
              <a:t>Derde niveau</a:t>
            </a:r>
          </a:p>
          <a:p>
            <a:pPr lvl="3"/>
            <a:r>
              <a:rPr lang="nl-NL" smtClean="0"/>
              <a:t>Vierde niveau</a:t>
            </a:r>
          </a:p>
          <a:p>
            <a:pPr lvl="4"/>
            <a:r>
              <a:rPr lang="nl-NL" smtClean="0"/>
              <a:t>Vijfde niveau</a:t>
            </a:r>
            <a:endParaRPr lang="nl-NL"/>
          </a:p>
        </p:txBody>
      </p:sp>
      <p:sp>
        <p:nvSpPr>
          <p:cNvPr id="4" name="Rectangle 4"/>
          <p:cNvSpPr>
            <a:spLocks noGrp="1" noChangeArrowheads="1"/>
          </p:cNvSpPr>
          <p:nvPr>
            <p:ph type="dt" sz="half" idx="10"/>
          </p:nvPr>
        </p:nvSpPr>
        <p:spPr>
          <a:ln/>
        </p:spPr>
        <p:txBody>
          <a:bodyPr/>
          <a:lstStyle>
            <a:lvl1pPr>
              <a:defRPr/>
            </a:lvl1pPr>
          </a:lstStyle>
          <a:p>
            <a:pPr>
              <a:defRPr/>
            </a:pPr>
            <a:fld id="{625DCFE5-34EF-40AB-89AA-4D595EC83A47}" type="datetime1">
              <a:rPr lang="en-GB" smtClean="0"/>
              <a:t>09/11/2019</a:t>
            </a:fld>
            <a:endParaRPr lang="nl-NL"/>
          </a:p>
        </p:txBody>
      </p:sp>
      <p:sp>
        <p:nvSpPr>
          <p:cNvPr id="5" name="Rectangle 5"/>
          <p:cNvSpPr>
            <a:spLocks noGrp="1" noChangeArrowheads="1"/>
          </p:cNvSpPr>
          <p:nvPr>
            <p:ph type="ftr" sz="quarter" idx="11"/>
          </p:nvPr>
        </p:nvSpPr>
        <p:spPr>
          <a:ln/>
        </p:spPr>
        <p:txBody>
          <a:bodyPr/>
          <a:lstStyle>
            <a:lvl1pPr>
              <a:defRPr/>
            </a:lvl1pPr>
          </a:lstStyle>
          <a:p>
            <a:pPr>
              <a:defRPr/>
            </a:pPr>
            <a:r>
              <a:rPr lang="nl-NL" smtClean="0"/>
              <a:t>Geologie van het zonnestelsel</a:t>
            </a:r>
            <a:endParaRPr lang="nl-NL"/>
          </a:p>
        </p:txBody>
      </p:sp>
      <p:sp>
        <p:nvSpPr>
          <p:cNvPr id="6" name="Rectangle 6"/>
          <p:cNvSpPr>
            <a:spLocks noGrp="1" noChangeArrowheads="1"/>
          </p:cNvSpPr>
          <p:nvPr>
            <p:ph type="sldNum" sz="quarter" idx="12"/>
          </p:nvPr>
        </p:nvSpPr>
        <p:spPr>
          <a:ln/>
        </p:spPr>
        <p:txBody>
          <a:bodyPr/>
          <a:lstStyle>
            <a:lvl1pPr>
              <a:defRPr/>
            </a:lvl1pPr>
          </a:lstStyle>
          <a:p>
            <a:pPr>
              <a:defRPr/>
            </a:pPr>
            <a:fld id="{27250254-1086-4FB0-838E-BBCDCB5DA30A}" type="slidenum">
              <a:rPr lang="nl-NL"/>
              <a:pPr>
                <a:defRPr/>
              </a:pPr>
              <a:t>‹#›</a:t>
            </a:fld>
            <a:endParaRPr lang="nl-NL"/>
          </a:p>
        </p:txBody>
      </p:sp>
    </p:spTree>
    <p:extLst>
      <p:ext uri="{BB962C8B-B14F-4D97-AF65-F5344CB8AC3E}">
        <p14:creationId xmlns:p14="http://schemas.microsoft.com/office/powerpoint/2010/main" val="242538996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sldLayout>
</file>

<file path=ppt/slideMasters/_rels/slideMaster1.xml.rels><?xml version="1.0" encoding="UTF-8" standalone="yes"?>
<Relationships xmlns="http://schemas.openxmlformats.org/package/2006/relationships"><Relationship Id="rId3" Type="http://schemas.openxmlformats.org/officeDocument/2006/relationships/slideLayout" Target="../slideLayouts/slideLayout3.xml"/><Relationship Id="rId2" Type="http://schemas.openxmlformats.org/officeDocument/2006/relationships/slideLayout" Target="../slideLayouts/slideLayout2.xml"/><Relationship Id="rId1" Type="http://schemas.openxmlformats.org/officeDocument/2006/relationships/slideLayout" Target="../slideLayouts/slideLayout1.xml"/><Relationship Id="rId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4" name="Date Placeholder 3"/>
          <p:cNvSpPr>
            <a:spLocks noGrp="1"/>
          </p:cNvSpPr>
          <p:nvPr>
            <p:ph type="dt" sz="half" idx="2"/>
          </p:nvPr>
        </p:nvSpPr>
        <p:spPr>
          <a:xfrm>
            <a:off x="979240" y="4803998"/>
            <a:ext cx="1619200" cy="345852"/>
          </a:xfrm>
          <a:prstGeom prst="rect">
            <a:avLst/>
          </a:prstGeom>
        </p:spPr>
        <p:txBody>
          <a:bodyPr vert="horz" lIns="91440" tIns="45720" rIns="91440" bIns="45720" rtlCol="0" anchor="ctr"/>
          <a:lstStyle>
            <a:lvl1pPr algn="l">
              <a:defRPr sz="1000">
                <a:solidFill>
                  <a:schemeClr val="bg1">
                    <a:lumMod val="75000"/>
                  </a:schemeClr>
                </a:solidFill>
                <a:latin typeface="TeXGyreAdventor" pitchFamily="50" charset="0"/>
              </a:defRPr>
            </a:lvl1pPr>
          </a:lstStyle>
          <a:p>
            <a:fld id="{E1ACC226-290E-4B34-A8DA-C53EB19F9589}" type="datetime1">
              <a:rPr lang="en-GB" smtClean="0"/>
              <a:t>09/11/2019</a:t>
            </a:fld>
            <a:endParaRPr lang="en-GB" dirty="0"/>
          </a:p>
        </p:txBody>
      </p:sp>
      <p:sp>
        <p:nvSpPr>
          <p:cNvPr id="5" name="Footer Placeholder 4"/>
          <p:cNvSpPr>
            <a:spLocks noGrp="1"/>
          </p:cNvSpPr>
          <p:nvPr>
            <p:ph type="ftr" sz="quarter" idx="3"/>
          </p:nvPr>
        </p:nvSpPr>
        <p:spPr>
          <a:xfrm>
            <a:off x="3131840" y="4803998"/>
            <a:ext cx="3248000" cy="345852"/>
          </a:xfrm>
          <a:prstGeom prst="rect">
            <a:avLst/>
          </a:prstGeom>
        </p:spPr>
        <p:txBody>
          <a:bodyPr vert="horz" lIns="91440" tIns="45720" rIns="91440" bIns="45720" rtlCol="0" anchor="ctr"/>
          <a:lstStyle>
            <a:lvl1pPr algn="ctr">
              <a:defRPr sz="1000">
                <a:solidFill>
                  <a:schemeClr val="bg1">
                    <a:lumMod val="75000"/>
                  </a:schemeClr>
                </a:solidFill>
                <a:latin typeface="TeXGyreAdventor" pitchFamily="50" charset="0"/>
              </a:defRPr>
            </a:lvl1pPr>
          </a:lstStyle>
          <a:p>
            <a:r>
              <a:rPr lang="nl-NL" smtClean="0"/>
              <a:t>Geologie van het zonnestelsel</a:t>
            </a:r>
            <a:endParaRPr lang="en-GB"/>
          </a:p>
        </p:txBody>
      </p:sp>
      <p:sp>
        <p:nvSpPr>
          <p:cNvPr id="6" name="Slide Number Placeholder 5"/>
          <p:cNvSpPr>
            <a:spLocks noGrp="1"/>
          </p:cNvSpPr>
          <p:nvPr>
            <p:ph type="sldNum" sz="quarter" idx="4"/>
          </p:nvPr>
        </p:nvSpPr>
        <p:spPr>
          <a:xfrm>
            <a:off x="6838528" y="4803998"/>
            <a:ext cx="2133600" cy="345852"/>
          </a:xfrm>
          <a:prstGeom prst="rect">
            <a:avLst/>
          </a:prstGeom>
        </p:spPr>
        <p:txBody>
          <a:bodyPr vert="horz" lIns="91440" tIns="45720" rIns="91440" bIns="45720" rtlCol="0" anchor="ctr"/>
          <a:lstStyle>
            <a:lvl1pPr algn="r">
              <a:defRPr sz="1200" b="1">
                <a:solidFill>
                  <a:schemeClr val="bg1">
                    <a:lumMod val="75000"/>
                  </a:schemeClr>
                </a:solidFill>
                <a:latin typeface="TeXGyreAdventor" pitchFamily="50" charset="0"/>
              </a:defRPr>
            </a:lvl1pPr>
          </a:lstStyle>
          <a:p>
            <a:fld id="{9F9D633C-3E51-4EC1-84AC-A7B511753C9B}" type="slidenum">
              <a:rPr lang="en-GB" smtClean="0"/>
              <a:pPr/>
              <a:t>‹#›</a:t>
            </a:fld>
            <a:endParaRPr lang="en-GB" dirty="0"/>
          </a:p>
        </p:txBody>
      </p:sp>
    </p:spTree>
    <p:extLst>
      <p:ext uri="{BB962C8B-B14F-4D97-AF65-F5344CB8AC3E}">
        <p14:creationId xmlns:p14="http://schemas.microsoft.com/office/powerpoint/2010/main" val="388632174"/>
      </p:ext>
    </p:extLst>
  </p:cSld>
  <p:clrMap bg1="lt1" tx1="dk1" bg2="lt2" tx2="dk2" accent1="accent1" accent2="accent2" accent3="accent3" accent4="accent4" accent5="accent5" accent6="accent6" hlink="hlink" folHlink="folHlink"/>
  <p:sldLayoutIdLst>
    <p:sldLayoutId id="2147483649" r:id="rId1"/>
    <p:sldLayoutId id="2147483655" r:id="rId2"/>
    <p:sldLayoutId id="2147483657" r:id="rId3"/>
  </p:sldLayoutIdLst>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hf hdr="0"/>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microsoft.com/office/2007/relationships/hdphoto" Target="../media/hdphoto3.wdp"/><Relationship Id="rId2" Type="http://schemas.openxmlformats.org/officeDocument/2006/relationships/image" Target="../media/image14.jpeg"/><Relationship Id="rId1" Type="http://schemas.openxmlformats.org/officeDocument/2006/relationships/slideLayout" Target="../slideLayouts/slideLayout2.xml"/><Relationship Id="rId6" Type="http://schemas.openxmlformats.org/officeDocument/2006/relationships/image" Target="../media/image16.png"/><Relationship Id="rId5" Type="http://schemas.microsoft.com/office/2007/relationships/hdphoto" Target="../media/hdphoto4.wdp"/><Relationship Id="rId4" Type="http://schemas.openxmlformats.org/officeDocument/2006/relationships/image" Target="../media/image15.jpeg"/></Relationships>
</file>

<file path=ppt/slides/_rels/slide12.xml.rels><?xml version="1.0" encoding="UTF-8" standalone="yes"?>
<Relationships xmlns="http://schemas.openxmlformats.org/package/2006/relationships"><Relationship Id="rId3" Type="http://schemas.openxmlformats.org/officeDocument/2006/relationships/image" Target="../media/image17.jp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notesSlide" Target="../notesSlides/notesSlide3.xml"/><Relationship Id="rId1" Type="http://schemas.openxmlformats.org/officeDocument/2006/relationships/slideLayout" Target="../slideLayouts/slideLayout2.xml"/><Relationship Id="rId4" Type="http://schemas.microsoft.com/office/2007/relationships/hdphoto" Target="../media/hdphoto5.wdp"/></Relationships>
</file>

<file path=ppt/slides/_rels/slide14.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9.JPG"/><Relationship Id="rId2" Type="http://schemas.openxmlformats.org/officeDocument/2006/relationships/notesSlide" Target="../notesSlides/notesSlide4.xml"/><Relationship Id="rId1" Type="http://schemas.openxmlformats.org/officeDocument/2006/relationships/slideLayout" Target="../slideLayouts/slideLayout2.xml"/><Relationship Id="rId4" Type="http://schemas.openxmlformats.org/officeDocument/2006/relationships/image" Target="../media/image20.png"/></Relationships>
</file>

<file path=ppt/slides/_rels/slide16.xml.rels><?xml version="1.0" encoding="UTF-8" standalone="yes"?>
<Relationships xmlns="http://schemas.openxmlformats.org/package/2006/relationships"><Relationship Id="rId3" Type="http://schemas.openxmlformats.org/officeDocument/2006/relationships/image" Target="../media/image21.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23.tif"/><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2.jpeg"/><Relationship Id="rId1" Type="http://schemas.openxmlformats.org/officeDocument/2006/relationships/slideLayout" Target="../slideLayouts/slideLayout3.xml"/><Relationship Id="rId4" Type="http://schemas.openxmlformats.org/officeDocument/2006/relationships/image" Target="../media/image3.jpeg"/></Relationships>
</file>

<file path=ppt/slides/_rels/slide20.xml.rels><?xml version="1.0" encoding="UTF-8" standalone="yes"?>
<Relationships xmlns="http://schemas.openxmlformats.org/package/2006/relationships"><Relationship Id="rId3" Type="http://schemas.openxmlformats.org/officeDocument/2006/relationships/image" Target="../media/image24.jpg"/><Relationship Id="rId2" Type="http://schemas.openxmlformats.org/officeDocument/2006/relationships/notesSlide" Target="../notesSlides/notesSlide9.xml"/><Relationship Id="rId1" Type="http://schemas.openxmlformats.org/officeDocument/2006/relationships/slideLayout" Target="../slideLayouts/slideLayout2.xml"/><Relationship Id="rId5" Type="http://schemas.openxmlformats.org/officeDocument/2006/relationships/image" Target="../media/image25.png"/><Relationship Id="rId4" Type="http://schemas.openxmlformats.org/officeDocument/2006/relationships/image" Target="../media/image16.png"/></Relationships>
</file>

<file path=ppt/slides/_rels/slide21.xml.rels><?xml version="1.0" encoding="UTF-8" standalone="yes"?>
<Relationships xmlns="http://schemas.openxmlformats.org/package/2006/relationships"><Relationship Id="rId3" Type="http://schemas.openxmlformats.org/officeDocument/2006/relationships/image" Target="../media/image26.jpeg"/><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28.jpg"/><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3.xml"/></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4.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jpe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7.jpeg"/></Relationships>
</file>

<file path=ppt/slides/_rels/slide6.xml.rels><?xml version="1.0" encoding="UTF-8" standalone="yes"?>
<Relationships xmlns="http://schemas.openxmlformats.org/package/2006/relationships"><Relationship Id="rId2" Type="http://schemas.openxmlformats.org/officeDocument/2006/relationships/image" Target="../media/image8.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image" Target="../media/image9.jpe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image" Target="../media/image10.jp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1.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cstate="print">
            <a:extLst>
              <a:ext uri="{28A0092B-C50C-407E-A947-70E740481C1C}">
                <a14:useLocalDpi xmlns:a14="http://schemas.microsoft.com/office/drawing/2010/main" val="0"/>
              </a:ext>
            </a:extLst>
          </a:blip>
          <a:srcRect l="14001" t="15523" r="26212" b="16392"/>
          <a:stretch/>
        </p:blipFill>
        <p:spPr>
          <a:xfrm>
            <a:off x="2693682" y="0"/>
            <a:ext cx="6774862" cy="5143500"/>
          </a:xfrm>
          <a:prstGeom prst="rect">
            <a:avLst/>
          </a:prstGeom>
        </p:spPr>
      </p:pic>
      <p:sp>
        <p:nvSpPr>
          <p:cNvPr id="8" name="Rectangle 7"/>
          <p:cNvSpPr/>
          <p:nvPr/>
        </p:nvSpPr>
        <p:spPr>
          <a:xfrm>
            <a:off x="547840" y="1851670"/>
            <a:ext cx="4168175" cy="1595886"/>
          </a:xfrm>
          <a:prstGeom prst="rect">
            <a:avLst/>
          </a:prstGeom>
        </p:spPr>
        <p:txBody>
          <a:bodyPr wrap="square">
            <a:spAutoFit/>
          </a:bodyPr>
          <a:lstStyle/>
          <a:p>
            <a:pPr>
              <a:lnSpc>
                <a:spcPct val="80000"/>
              </a:lnSpc>
            </a:pPr>
            <a:r>
              <a:rPr lang="nl-NL" sz="4400" b="1" dirty="0" smtClean="0">
                <a:solidFill>
                  <a:schemeClr val="tx1">
                    <a:lumMod val="65000"/>
                    <a:lumOff val="35000"/>
                  </a:schemeClr>
                </a:solidFill>
                <a:latin typeface="TeXGyreAdventor" pitchFamily="50" charset="0"/>
              </a:rPr>
              <a:t>Diepenveen</a:t>
            </a:r>
            <a:r>
              <a:rPr lang="nl-NL" sz="4400" dirty="0" smtClean="0">
                <a:solidFill>
                  <a:schemeClr val="tx1">
                    <a:lumMod val="65000"/>
                    <a:lumOff val="35000"/>
                  </a:schemeClr>
                </a:solidFill>
                <a:latin typeface="TeXGyreAdventor" pitchFamily="50" charset="0"/>
              </a:rPr>
              <a:t> </a:t>
            </a:r>
            <a:r>
              <a:rPr lang="nl-NL" sz="2600" dirty="0" smtClean="0">
                <a:solidFill>
                  <a:schemeClr val="tx1">
                    <a:lumMod val="65000"/>
                    <a:lumOff val="35000"/>
                  </a:schemeClr>
                </a:solidFill>
                <a:latin typeface="TeXGyreAdventor" pitchFamily="50" charset="0"/>
              </a:rPr>
              <a:t>een abnormale kruimel van een planetaire bouwsteen</a:t>
            </a:r>
            <a:endParaRPr lang="nl-NL" sz="2600" dirty="0">
              <a:solidFill>
                <a:schemeClr val="tx1">
                  <a:lumMod val="65000"/>
                  <a:lumOff val="35000"/>
                </a:schemeClr>
              </a:solidFill>
              <a:latin typeface="TeXGyreAdventor" pitchFamily="50" charset="0"/>
            </a:endParaRPr>
          </a:p>
        </p:txBody>
      </p:sp>
      <p:sp>
        <p:nvSpPr>
          <p:cNvPr id="9" name="Rectangle 8"/>
          <p:cNvSpPr/>
          <p:nvPr/>
        </p:nvSpPr>
        <p:spPr>
          <a:xfrm>
            <a:off x="547840" y="4227934"/>
            <a:ext cx="3790301" cy="646331"/>
          </a:xfrm>
          <a:prstGeom prst="rect">
            <a:avLst/>
          </a:prstGeom>
        </p:spPr>
        <p:txBody>
          <a:bodyPr wrap="square">
            <a:spAutoFit/>
          </a:bodyPr>
          <a:lstStyle/>
          <a:p>
            <a:r>
              <a:rPr lang="nl-NL" b="1" dirty="0">
                <a:solidFill>
                  <a:schemeClr val="tx1">
                    <a:lumMod val="65000"/>
                    <a:lumOff val="35000"/>
                  </a:schemeClr>
                </a:solidFill>
                <a:latin typeface="TeXGyreAdventor" pitchFamily="50" charset="0"/>
              </a:rPr>
              <a:t>dr. Sebastiaan de Vet</a:t>
            </a:r>
          </a:p>
          <a:p>
            <a:r>
              <a:rPr lang="nl-NL" dirty="0">
                <a:solidFill>
                  <a:schemeClr val="tx1">
                    <a:lumMod val="65000"/>
                    <a:lumOff val="35000"/>
                  </a:schemeClr>
                </a:solidFill>
                <a:latin typeface="TeXGyreAdventor" pitchFamily="50" charset="0"/>
              </a:rPr>
              <a:t>www.planeetonderzoeker.nl</a:t>
            </a:r>
          </a:p>
        </p:txBody>
      </p:sp>
    </p:spTree>
    <p:extLst>
      <p:ext uri="{BB962C8B-B14F-4D97-AF65-F5344CB8AC3E}">
        <p14:creationId xmlns:p14="http://schemas.microsoft.com/office/powerpoint/2010/main" val="1058246662"/>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D88783B-0B44-4F20-93E7-075CE6DFF751}" type="datetime1">
              <a:rPr lang="en-GB" smtClean="0"/>
              <a:t>09/11/2019</a:t>
            </a:fld>
            <a:endParaRPr lang="en-GB" dirty="0"/>
          </a:p>
        </p:txBody>
      </p:sp>
      <p:sp>
        <p:nvSpPr>
          <p:cNvPr id="4" name="Footer Placeholder 3"/>
          <p:cNvSpPr>
            <a:spLocks noGrp="1"/>
          </p:cNvSpPr>
          <p:nvPr>
            <p:ph type="ftr" sz="quarter" idx="11"/>
          </p:nvPr>
        </p:nvSpPr>
        <p:spPr/>
        <p:txBody>
          <a:bodyPr/>
          <a:lstStyle/>
          <a:p>
            <a:r>
              <a:rPr lang="nl-NL" smtClean="0"/>
              <a:t>Geologie van het zonnestelsel</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10</a:t>
            </a:fld>
            <a:endParaRPr lang="en-GB" dirty="0"/>
          </a:p>
        </p:txBody>
      </p:sp>
      <p:pic>
        <p:nvPicPr>
          <p:cNvPr id="1026" name="Picture 2"/>
          <p:cNvPicPr>
            <a:picLocks noChangeAspect="1" noChangeArrowheads="1"/>
          </p:cNvPicPr>
          <p:nvPr/>
        </p:nvPicPr>
        <p:blipFill rotWithShape="1">
          <a:blip r:embed="rId2">
            <a:extLst>
              <a:ext uri="{28A0092B-C50C-407E-A947-70E740481C1C}">
                <a14:useLocalDpi xmlns:a14="http://schemas.microsoft.com/office/drawing/2010/main" val="0"/>
              </a:ext>
            </a:extLst>
          </a:blip>
          <a:srcRect l="2288" t="520" r="25129" b="21087"/>
          <a:stretch/>
        </p:blipFill>
        <p:spPr bwMode="auto">
          <a:xfrm>
            <a:off x="4067944" y="919299"/>
            <a:ext cx="4573164" cy="3664942"/>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pic>
        <p:nvPicPr>
          <p:cNvPr id="8" name="Picture 2" descr="http://www.geologievannederland.nl/dynamics/modules/SFIL0100/view.php?fil_Id=355"/>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280842">
            <a:off x="6690285" y="1929010"/>
            <a:ext cx="2143707" cy="28736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a:extLst/>
        </p:spPr>
      </p:pic>
      <p:sp>
        <p:nvSpPr>
          <p:cNvPr id="2" name="Rectangle 1"/>
          <p:cNvSpPr/>
          <p:nvPr/>
        </p:nvSpPr>
        <p:spPr>
          <a:xfrm>
            <a:off x="539552" y="919299"/>
            <a:ext cx="3168352" cy="3354765"/>
          </a:xfrm>
          <a:prstGeom prst="rect">
            <a:avLst/>
          </a:prstGeom>
        </p:spPr>
        <p:txBody>
          <a:bodyPr wrap="square">
            <a:spAutoFit/>
          </a:bodyPr>
          <a:lstStyle/>
          <a:p>
            <a:pPr marL="285750" indent="-285750">
              <a:buFont typeface="Wingdings" panose="05000000000000000000" pitchFamily="2" charset="2"/>
              <a:buChar char="§"/>
            </a:pPr>
            <a:r>
              <a:rPr lang="en-GB" sz="1600" dirty="0">
                <a:solidFill>
                  <a:schemeClr val="tx1">
                    <a:lumMod val="75000"/>
                    <a:lumOff val="25000"/>
                  </a:schemeClr>
                </a:solidFill>
                <a:latin typeface="TeXGyreAdventor" pitchFamily="50" charset="0"/>
              </a:rPr>
              <a:t>In January 2013, </a:t>
            </a:r>
            <a:r>
              <a:rPr lang="en-GB" sz="1600" dirty="0" smtClean="0">
                <a:solidFill>
                  <a:schemeClr val="tx1">
                    <a:lumMod val="75000"/>
                    <a:lumOff val="25000"/>
                  </a:schemeClr>
                </a:solidFill>
                <a:latin typeface="TeXGyreAdventor" pitchFamily="50" charset="0"/>
              </a:rPr>
              <a:t>sampled </a:t>
            </a:r>
            <a:r>
              <a:rPr lang="en-GB" sz="1600" dirty="0">
                <a:solidFill>
                  <a:schemeClr val="tx1">
                    <a:lumMod val="75000"/>
                    <a:lumOff val="25000"/>
                  </a:schemeClr>
                </a:solidFill>
                <a:latin typeface="TeXGyreAdventor" pitchFamily="50" charset="0"/>
              </a:rPr>
              <a:t>at the </a:t>
            </a:r>
            <a:r>
              <a:rPr lang="en-GB" sz="1600" dirty="0" err="1" smtClean="0">
                <a:solidFill>
                  <a:schemeClr val="tx1">
                    <a:lumMod val="75000"/>
                    <a:lumOff val="25000"/>
                  </a:schemeClr>
                </a:solidFill>
                <a:latin typeface="TeXGyreAdventor" pitchFamily="50" charset="0"/>
              </a:rPr>
              <a:t>Vrije</a:t>
            </a:r>
            <a:r>
              <a:rPr lang="en-GB" sz="1600" dirty="0" smtClean="0">
                <a:solidFill>
                  <a:schemeClr val="tx1">
                    <a:lumMod val="75000"/>
                    <a:lumOff val="25000"/>
                  </a:schemeClr>
                </a:solidFill>
                <a:latin typeface="TeXGyreAdventor" pitchFamily="50" charset="0"/>
              </a:rPr>
              <a:t> </a:t>
            </a:r>
            <a:r>
              <a:rPr lang="en-GB" sz="1600" dirty="0" err="1" smtClean="0">
                <a:solidFill>
                  <a:schemeClr val="tx1">
                    <a:lumMod val="75000"/>
                    <a:lumOff val="25000"/>
                  </a:schemeClr>
                </a:solidFill>
                <a:latin typeface="TeXGyreAdventor" pitchFamily="50" charset="0"/>
              </a:rPr>
              <a:t>Universiteit</a:t>
            </a:r>
            <a:r>
              <a:rPr lang="en-GB" sz="1600" dirty="0" smtClean="0">
                <a:solidFill>
                  <a:schemeClr val="tx1">
                    <a:lumMod val="75000"/>
                    <a:lumOff val="25000"/>
                  </a:schemeClr>
                </a:solidFill>
                <a:latin typeface="TeXGyreAdventor" pitchFamily="50" charset="0"/>
              </a:rPr>
              <a:t>.</a:t>
            </a:r>
          </a:p>
          <a:p>
            <a:pPr marL="285750" indent="-285750">
              <a:buFont typeface="Wingdings" panose="05000000000000000000" pitchFamily="2" charset="2"/>
              <a:buChar char="§"/>
            </a:pPr>
            <a:endParaRPr lang="en-GB" sz="1000" dirty="0" smtClean="0">
              <a:solidFill>
                <a:schemeClr val="tx1">
                  <a:lumMod val="75000"/>
                  <a:lumOff val="25000"/>
                </a:schemeClr>
              </a:solidFill>
              <a:latin typeface="TeXGyreAdventor" pitchFamily="50" charset="0"/>
            </a:endParaRPr>
          </a:p>
          <a:p>
            <a:pPr marL="285750" indent="-285750">
              <a:buFont typeface="Wingdings" panose="05000000000000000000" pitchFamily="2" charset="2"/>
              <a:buChar char="§"/>
            </a:pPr>
            <a:r>
              <a:rPr lang="en-GB" sz="1600" dirty="0" smtClean="0">
                <a:solidFill>
                  <a:schemeClr val="tx1">
                    <a:lumMod val="75000"/>
                    <a:lumOff val="25000"/>
                  </a:schemeClr>
                </a:solidFill>
                <a:latin typeface="TeXGyreAdventor" pitchFamily="50" charset="0"/>
              </a:rPr>
              <a:t>The preserved </a:t>
            </a:r>
            <a:r>
              <a:rPr lang="en-GB" sz="1600" dirty="0">
                <a:solidFill>
                  <a:schemeClr val="tx1">
                    <a:lumMod val="75000"/>
                    <a:lumOff val="25000"/>
                  </a:schemeClr>
                </a:solidFill>
                <a:latin typeface="TeXGyreAdventor" pitchFamily="50" charset="0"/>
              </a:rPr>
              <a:t>stone was dark and brittle. It crumbled easily</a:t>
            </a:r>
            <a:r>
              <a:rPr lang="en-GB" sz="1600" dirty="0" smtClean="0">
                <a:solidFill>
                  <a:schemeClr val="tx1">
                    <a:lumMod val="75000"/>
                    <a:lumOff val="25000"/>
                  </a:schemeClr>
                </a:solidFill>
                <a:latin typeface="TeXGyreAdventor" pitchFamily="50" charset="0"/>
              </a:rPr>
              <a:t>. </a:t>
            </a:r>
          </a:p>
          <a:p>
            <a:pPr marL="285750" indent="-285750">
              <a:buFont typeface="Wingdings" panose="05000000000000000000" pitchFamily="2" charset="2"/>
              <a:buChar char="§"/>
            </a:pPr>
            <a:endParaRPr lang="en-GB" sz="1000" dirty="0" smtClean="0">
              <a:solidFill>
                <a:schemeClr val="tx1">
                  <a:lumMod val="75000"/>
                  <a:lumOff val="25000"/>
                </a:schemeClr>
              </a:solidFill>
              <a:latin typeface="TeXGyreAdventor" pitchFamily="50" charset="0"/>
            </a:endParaRPr>
          </a:p>
          <a:p>
            <a:pPr marL="285750" indent="-285750">
              <a:buFont typeface="Wingdings" panose="05000000000000000000" pitchFamily="2" charset="2"/>
              <a:buChar char="§"/>
            </a:pPr>
            <a:r>
              <a:rPr lang="en-GB" sz="1600" dirty="0" smtClean="0">
                <a:solidFill>
                  <a:schemeClr val="tx1">
                    <a:lumMod val="75000"/>
                    <a:lumOff val="25000"/>
                  </a:schemeClr>
                </a:solidFill>
                <a:latin typeface="TeXGyreAdventor" pitchFamily="50" charset="0"/>
              </a:rPr>
              <a:t>The fusion crust was thin (~1 mm) and looked fresh. </a:t>
            </a:r>
          </a:p>
          <a:p>
            <a:pPr marL="285750" indent="-285750">
              <a:buFont typeface="Wingdings" panose="05000000000000000000" pitchFamily="2" charset="2"/>
              <a:buChar char="§"/>
            </a:pPr>
            <a:endParaRPr lang="en-GB" sz="1000" dirty="0" smtClean="0">
              <a:solidFill>
                <a:schemeClr val="tx1">
                  <a:lumMod val="75000"/>
                  <a:lumOff val="25000"/>
                </a:schemeClr>
              </a:solidFill>
              <a:latin typeface="TeXGyreAdventor" pitchFamily="50" charset="0"/>
            </a:endParaRPr>
          </a:p>
          <a:p>
            <a:pPr marL="285750" indent="-285750">
              <a:buFont typeface="Wingdings" panose="05000000000000000000" pitchFamily="2" charset="2"/>
              <a:buChar char="§"/>
            </a:pPr>
            <a:r>
              <a:rPr lang="en-GB" sz="1600" dirty="0" smtClean="0">
                <a:solidFill>
                  <a:schemeClr val="tx1">
                    <a:lumMod val="75000"/>
                    <a:lumOff val="25000"/>
                  </a:schemeClr>
                </a:solidFill>
                <a:latin typeface="TeXGyreAdventor" pitchFamily="50" charset="0"/>
              </a:rPr>
              <a:t>The crust varied between black and an ochre tone with </a:t>
            </a:r>
            <a:r>
              <a:rPr lang="en-GB" sz="1600" dirty="0" err="1" smtClean="0">
                <a:solidFill>
                  <a:schemeClr val="tx1">
                    <a:lumMod val="75000"/>
                    <a:lumOff val="25000"/>
                  </a:schemeClr>
                </a:solidFill>
                <a:latin typeface="TeXGyreAdventor" pitchFamily="50" charset="0"/>
              </a:rPr>
              <a:t>Munsell</a:t>
            </a:r>
            <a:r>
              <a:rPr lang="en-GB" sz="1600" dirty="0" smtClean="0">
                <a:solidFill>
                  <a:schemeClr val="tx1">
                    <a:lumMod val="75000"/>
                    <a:lumOff val="25000"/>
                  </a:schemeClr>
                </a:solidFill>
                <a:latin typeface="TeXGyreAdventor" pitchFamily="50" charset="0"/>
              </a:rPr>
              <a:t> </a:t>
            </a:r>
            <a:r>
              <a:rPr lang="en-GB" sz="1600" dirty="0" err="1" smtClean="0">
                <a:solidFill>
                  <a:schemeClr val="tx1">
                    <a:lumMod val="75000"/>
                    <a:lumOff val="25000"/>
                  </a:schemeClr>
                </a:solidFill>
                <a:latin typeface="TeXGyreAdventor" pitchFamily="50" charset="0"/>
              </a:rPr>
              <a:t>color</a:t>
            </a:r>
            <a:r>
              <a:rPr lang="en-GB" sz="1600" dirty="0" smtClean="0">
                <a:solidFill>
                  <a:schemeClr val="tx1">
                    <a:lumMod val="75000"/>
                    <a:lumOff val="25000"/>
                  </a:schemeClr>
                </a:solidFill>
                <a:latin typeface="TeXGyreAdventor" pitchFamily="50" charset="0"/>
              </a:rPr>
              <a:t> 10YR 5/3 due to soil remnants.</a:t>
            </a:r>
            <a:endParaRPr lang="en-GB" sz="1600" dirty="0"/>
          </a:p>
        </p:txBody>
      </p:sp>
      <p:sp>
        <p:nvSpPr>
          <p:cNvPr id="9" name="Title 1"/>
          <p:cNvSpPr>
            <a:spLocks noGrp="1"/>
          </p:cNvSpPr>
          <p:nvPr>
            <p:ph type="ctrTitle"/>
          </p:nvPr>
        </p:nvSpPr>
        <p:spPr>
          <a:xfrm>
            <a:off x="611560" y="339502"/>
            <a:ext cx="8208912" cy="504056"/>
          </a:xfrm>
        </p:spPr>
        <p:txBody>
          <a:bodyPr/>
          <a:lstStyle/>
          <a:p>
            <a:r>
              <a:rPr lang="nl-NL" dirty="0" smtClean="0"/>
              <a:t>Beschrijven en bemonsteren</a:t>
            </a:r>
            <a:endParaRPr lang="en-GB" dirty="0"/>
          </a:p>
        </p:txBody>
      </p:sp>
    </p:spTree>
    <p:extLst>
      <p:ext uri="{BB962C8B-B14F-4D97-AF65-F5344CB8AC3E}">
        <p14:creationId xmlns:p14="http://schemas.microsoft.com/office/powerpoint/2010/main" val="37661432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a:blip r:embed="rId2">
            <a:extLst>
              <a:ext uri="{BEBA8EAE-BF5A-486C-A8C5-ECC9F3942E4B}">
                <a14:imgProps xmlns:a14="http://schemas.microsoft.com/office/drawing/2010/main">
                  <a14:imgLayer r:embed="rId3">
                    <a14:imgEffect>
                      <a14:brightnessContrast bright="20000"/>
                    </a14:imgEffect>
                  </a14:imgLayer>
                </a14:imgProps>
              </a:ext>
              <a:ext uri="{28A0092B-C50C-407E-A947-70E740481C1C}">
                <a14:useLocalDpi xmlns:a14="http://schemas.microsoft.com/office/drawing/2010/main" val="0"/>
              </a:ext>
            </a:extLst>
          </a:blip>
          <a:stretch>
            <a:fillRect/>
          </a:stretch>
        </p:blipFill>
        <p:spPr>
          <a:xfrm>
            <a:off x="4330948" y="123478"/>
            <a:ext cx="4784948" cy="4784948"/>
          </a:xfrm>
          <a:prstGeom prst="rect">
            <a:avLst/>
          </a:prstGeom>
        </p:spPr>
      </p:pic>
      <p:pic>
        <p:nvPicPr>
          <p:cNvPr id="9" name="Picture 8"/>
          <p:cNvPicPr>
            <a:picLocks noChangeAspect="1"/>
          </p:cNvPicPr>
          <p:nvPr/>
        </p:nvPicPr>
        <p:blipFill rotWithShape="1">
          <a:blip r:embed="rId4">
            <a:extLst>
              <a:ext uri="{BEBA8EAE-BF5A-486C-A8C5-ECC9F3942E4B}">
                <a14:imgProps xmlns:a14="http://schemas.microsoft.com/office/drawing/2010/main">
                  <a14:imgLayer r:embed="rId5">
                    <a14:imgEffect>
                      <a14:brightnessContrast bright="20000"/>
                    </a14:imgEffect>
                  </a14:imgLayer>
                </a14:imgProps>
              </a:ext>
              <a:ext uri="{28A0092B-C50C-407E-A947-70E740481C1C}">
                <a14:useLocalDpi xmlns:a14="http://schemas.microsoft.com/office/drawing/2010/main" val="0"/>
              </a:ext>
            </a:extLst>
          </a:blip>
          <a:srcRect l="14147" r="11519"/>
          <a:stretch/>
        </p:blipFill>
        <p:spPr>
          <a:xfrm>
            <a:off x="796620" y="195486"/>
            <a:ext cx="3487348" cy="4803999"/>
          </a:xfrm>
          <a:prstGeom prst="rect">
            <a:avLst/>
          </a:prstGeom>
        </p:spPr>
      </p:pic>
      <p:sp>
        <p:nvSpPr>
          <p:cNvPr id="2" name="Rectangle 1"/>
          <p:cNvSpPr/>
          <p:nvPr/>
        </p:nvSpPr>
        <p:spPr>
          <a:xfrm>
            <a:off x="2431989" y="3795886"/>
            <a:ext cx="2644067" cy="877163"/>
          </a:xfrm>
          <a:prstGeom prst="rect">
            <a:avLst/>
          </a:prstGeom>
        </p:spPr>
        <p:txBody>
          <a:bodyPr wrap="square">
            <a:spAutoFit/>
          </a:bodyPr>
          <a:lstStyle/>
          <a:p>
            <a:pPr algn="ctr"/>
            <a:r>
              <a:rPr lang="en-GB" sz="1700" b="1" dirty="0" smtClean="0">
                <a:solidFill>
                  <a:schemeClr val="bg1"/>
                </a:solidFill>
                <a:latin typeface="TeXGyreAdventor" pitchFamily="50" charset="0"/>
              </a:rPr>
              <a:t>Regolith </a:t>
            </a:r>
            <a:r>
              <a:rPr lang="en-GB" sz="1700" b="1" dirty="0">
                <a:solidFill>
                  <a:schemeClr val="bg1"/>
                </a:solidFill>
                <a:latin typeface="TeXGyreAdventor" pitchFamily="50" charset="0"/>
              </a:rPr>
              <a:t>breccia</a:t>
            </a:r>
            <a:r>
              <a:rPr lang="en-GB" sz="1700" dirty="0">
                <a:solidFill>
                  <a:schemeClr val="bg1"/>
                </a:solidFill>
                <a:latin typeface="TeXGyreAdventor" pitchFamily="50" charset="0"/>
              </a:rPr>
              <a:t>, (near) surface </a:t>
            </a:r>
            <a:r>
              <a:rPr lang="en-GB" sz="1700" dirty="0" smtClean="0">
                <a:solidFill>
                  <a:schemeClr val="bg1"/>
                </a:solidFill>
                <a:latin typeface="TeXGyreAdventor" pitchFamily="50" charset="0"/>
              </a:rPr>
              <a:t>origin at parent asteroid? </a:t>
            </a:r>
            <a:endParaRPr lang="en-GB" sz="1700" dirty="0">
              <a:solidFill>
                <a:schemeClr val="bg1"/>
              </a:solidFill>
            </a:endParaRPr>
          </a:p>
        </p:txBody>
      </p:sp>
      <p:pic>
        <p:nvPicPr>
          <p:cNvPr id="6" name="Picture 2" descr="Naturalis"/>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337401" y="332778"/>
            <a:ext cx="922231" cy="1374876"/>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35693788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D88783B-0B44-4F20-93E7-075CE6DFF751}" type="datetime1">
              <a:rPr lang="en-GB" smtClean="0"/>
              <a:t>09/11/2019</a:t>
            </a:fld>
            <a:endParaRPr lang="en-GB" dirty="0"/>
          </a:p>
        </p:txBody>
      </p:sp>
      <p:sp>
        <p:nvSpPr>
          <p:cNvPr id="4" name="Footer Placeholder 3"/>
          <p:cNvSpPr>
            <a:spLocks noGrp="1"/>
          </p:cNvSpPr>
          <p:nvPr>
            <p:ph type="ftr" sz="quarter" idx="11"/>
          </p:nvPr>
        </p:nvSpPr>
        <p:spPr/>
        <p:txBody>
          <a:bodyPr/>
          <a:lstStyle/>
          <a:p>
            <a:r>
              <a:rPr lang="nl-NL" smtClean="0"/>
              <a:t>Geologie van het zonnestelsel</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12</a:t>
            </a:fld>
            <a:endParaRPr lang="en-GB" dirty="0"/>
          </a:p>
        </p:txBody>
      </p:sp>
      <p:pic>
        <p:nvPicPr>
          <p:cNvPr id="2" name="Picture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1475656" y="1635646"/>
            <a:ext cx="6228184" cy="3272153"/>
          </a:xfrm>
          <a:prstGeom prst="rect">
            <a:avLst/>
          </a:prstGeom>
        </p:spPr>
      </p:pic>
      <p:sp>
        <p:nvSpPr>
          <p:cNvPr id="8" name="Title 1"/>
          <p:cNvSpPr>
            <a:spLocks noGrp="1"/>
          </p:cNvSpPr>
          <p:nvPr>
            <p:ph type="ctrTitle"/>
          </p:nvPr>
        </p:nvSpPr>
        <p:spPr>
          <a:xfrm>
            <a:off x="611560" y="339502"/>
            <a:ext cx="8208912" cy="504056"/>
          </a:xfrm>
        </p:spPr>
        <p:txBody>
          <a:bodyPr/>
          <a:lstStyle/>
          <a:p>
            <a:r>
              <a:rPr lang="nl-NL" dirty="0" smtClean="0"/>
              <a:t>Dichtheidsbepaling met foto’s</a:t>
            </a:r>
            <a:endParaRPr lang="en-GB" dirty="0"/>
          </a:p>
        </p:txBody>
      </p:sp>
      <p:sp>
        <p:nvSpPr>
          <p:cNvPr id="10" name="Rechthoek 11"/>
          <p:cNvSpPr>
            <a:spLocks noChangeArrowheads="1"/>
          </p:cNvSpPr>
          <p:nvPr/>
        </p:nvSpPr>
        <p:spPr bwMode="auto">
          <a:xfrm>
            <a:off x="611560" y="987574"/>
            <a:ext cx="7992888" cy="877163"/>
          </a:xfrm>
          <a:prstGeom prst="rect">
            <a:avLst/>
          </a:prstGeom>
          <a:noFill/>
          <a:ln w="9525">
            <a:noFill/>
            <a:miter lim="800000"/>
            <a:headEnd/>
            <a:tailEnd/>
          </a:ln>
        </p:spPr>
        <p:txBody>
          <a:bodyPr wrap="square">
            <a:spAutoFit/>
          </a:bodyPr>
          <a:lstStyle/>
          <a:p>
            <a:r>
              <a:rPr lang="en-GB" sz="1700" dirty="0" smtClean="0">
                <a:solidFill>
                  <a:schemeClr val="tx1">
                    <a:lumMod val="75000"/>
                    <a:lumOff val="25000"/>
                  </a:schemeClr>
                </a:solidFill>
                <a:latin typeface="TeXGyreAdventor" pitchFamily="50" charset="0"/>
              </a:rPr>
              <a:t>Volume was determined by 3-D modelling using </a:t>
            </a:r>
            <a:r>
              <a:rPr lang="en-GB" sz="1700" b="1" dirty="0" smtClean="0">
                <a:solidFill>
                  <a:srgbClr val="0070C0"/>
                </a:solidFill>
                <a:latin typeface="TeXGyreAdventor" pitchFamily="50" charset="0"/>
              </a:rPr>
              <a:t>photogrammetry</a:t>
            </a:r>
            <a:r>
              <a:rPr lang="en-GB" sz="1700" dirty="0">
                <a:solidFill>
                  <a:schemeClr val="tx1">
                    <a:lumMod val="75000"/>
                    <a:lumOff val="25000"/>
                  </a:schemeClr>
                </a:solidFill>
                <a:latin typeface="TeXGyreAdventor" pitchFamily="50" charset="0"/>
              </a:rPr>
              <a:t>. The volume </a:t>
            </a:r>
            <a:r>
              <a:rPr lang="en-GB" sz="1700" dirty="0" smtClean="0">
                <a:solidFill>
                  <a:schemeClr val="tx1">
                    <a:lumMod val="75000"/>
                    <a:lumOff val="25000"/>
                  </a:schemeClr>
                </a:solidFill>
                <a:latin typeface="TeXGyreAdventor" pitchFamily="50" charset="0"/>
              </a:rPr>
              <a:t>is 32.34 </a:t>
            </a:r>
            <a:r>
              <a:rPr lang="en-GB" sz="1700" dirty="0">
                <a:solidFill>
                  <a:schemeClr val="tx1">
                    <a:lumMod val="75000"/>
                    <a:lumOff val="25000"/>
                  </a:schemeClr>
                </a:solidFill>
                <a:latin typeface="TeXGyreAdventor" pitchFamily="50" charset="0"/>
              </a:rPr>
              <a:t>cm</a:t>
            </a:r>
            <a:r>
              <a:rPr lang="en-GB" sz="1700" baseline="30000" dirty="0">
                <a:solidFill>
                  <a:schemeClr val="tx1">
                    <a:lumMod val="75000"/>
                    <a:lumOff val="25000"/>
                  </a:schemeClr>
                </a:solidFill>
                <a:latin typeface="TeXGyreAdventor" pitchFamily="50" charset="0"/>
              </a:rPr>
              <a:t>3</a:t>
            </a:r>
            <a:r>
              <a:rPr lang="en-GB" sz="1700" dirty="0">
                <a:solidFill>
                  <a:schemeClr val="tx1">
                    <a:lumMod val="75000"/>
                    <a:lumOff val="25000"/>
                  </a:schemeClr>
                </a:solidFill>
                <a:latin typeface="TeXGyreAdventor" pitchFamily="50" charset="0"/>
              </a:rPr>
              <a:t>, giving a bulk density of </a:t>
            </a:r>
            <a:r>
              <a:rPr lang="en-GB" sz="1700" dirty="0" smtClean="0">
                <a:solidFill>
                  <a:schemeClr val="tx1">
                    <a:lumMod val="75000"/>
                    <a:lumOff val="25000"/>
                  </a:schemeClr>
                </a:solidFill>
                <a:latin typeface="TeXGyreAdventor" pitchFamily="50" charset="0"/>
              </a:rPr>
              <a:t>2.12 g cm</a:t>
            </a:r>
            <a:r>
              <a:rPr lang="en-GB" sz="1700" baseline="30000" dirty="0" smtClean="0">
                <a:solidFill>
                  <a:schemeClr val="tx1">
                    <a:lumMod val="75000"/>
                    <a:lumOff val="25000"/>
                  </a:schemeClr>
                </a:solidFill>
                <a:latin typeface="TeXGyreAdventor" pitchFamily="50" charset="0"/>
              </a:rPr>
              <a:t>3</a:t>
            </a:r>
            <a:r>
              <a:rPr lang="en-GB" sz="1700" dirty="0" smtClean="0">
                <a:solidFill>
                  <a:schemeClr val="tx1">
                    <a:lumMod val="75000"/>
                    <a:lumOff val="25000"/>
                  </a:schemeClr>
                </a:solidFill>
                <a:latin typeface="TeXGyreAdventor" pitchFamily="50" charset="0"/>
              </a:rPr>
              <a:t>. This is in </a:t>
            </a:r>
            <a:r>
              <a:rPr lang="en-GB" sz="1700" dirty="0">
                <a:solidFill>
                  <a:schemeClr val="tx1">
                    <a:lumMod val="75000"/>
                    <a:lumOff val="25000"/>
                  </a:schemeClr>
                </a:solidFill>
                <a:latin typeface="TeXGyreAdventor" pitchFamily="50" charset="0"/>
              </a:rPr>
              <a:t>line with the known densities </a:t>
            </a:r>
            <a:r>
              <a:rPr lang="en-GB" sz="1700" dirty="0" smtClean="0">
                <a:solidFill>
                  <a:schemeClr val="tx1">
                    <a:lumMod val="75000"/>
                    <a:lumOff val="25000"/>
                  </a:schemeClr>
                </a:solidFill>
                <a:latin typeface="TeXGyreAdventor" pitchFamily="50" charset="0"/>
              </a:rPr>
              <a:t>range for CM-type chondrites.</a:t>
            </a:r>
            <a:endParaRPr lang="en-GB" sz="1700" dirty="0">
              <a:solidFill>
                <a:schemeClr val="tx1">
                  <a:lumMod val="75000"/>
                  <a:lumOff val="25000"/>
                </a:schemeClr>
              </a:solidFill>
              <a:latin typeface="TeXGyreAdventor" pitchFamily="50" charset="0"/>
            </a:endParaRPr>
          </a:p>
        </p:txBody>
      </p:sp>
    </p:spTree>
    <p:extLst>
      <p:ext uri="{BB962C8B-B14F-4D97-AF65-F5344CB8AC3E}">
        <p14:creationId xmlns:p14="http://schemas.microsoft.com/office/powerpoint/2010/main" val="264306862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3" cstate="print">
            <a:extLst>
              <a:ext uri="{BEBA8EAE-BF5A-486C-A8C5-ECC9F3942E4B}">
                <a14:imgProps xmlns:a14="http://schemas.microsoft.com/office/drawing/2010/main">
                  <a14:imgLayer r:embed="rId4">
                    <a14:imgEffect>
                      <a14:brightnessContrast contrast="20000"/>
                    </a14:imgEffect>
                  </a14:imgLayer>
                </a14:imgProps>
              </a:ext>
              <a:ext uri="{28A0092B-C50C-407E-A947-70E740481C1C}">
                <a14:useLocalDpi xmlns:a14="http://schemas.microsoft.com/office/drawing/2010/main" val="0"/>
              </a:ext>
            </a:extLst>
          </a:blip>
          <a:srcRect l="21111" t="13601" r="23745" b="9762"/>
          <a:stretch/>
        </p:blipFill>
        <p:spPr>
          <a:xfrm>
            <a:off x="4283968" y="640603"/>
            <a:ext cx="4860032" cy="4502897"/>
          </a:xfrm>
          <a:prstGeom prst="rect">
            <a:avLst/>
          </a:prstGeom>
        </p:spPr>
      </p:pic>
      <p:sp>
        <p:nvSpPr>
          <p:cNvPr id="3" name="Date Placeholder 2"/>
          <p:cNvSpPr>
            <a:spLocks noGrp="1"/>
          </p:cNvSpPr>
          <p:nvPr>
            <p:ph type="dt" sz="half" idx="10"/>
          </p:nvPr>
        </p:nvSpPr>
        <p:spPr/>
        <p:txBody>
          <a:bodyPr/>
          <a:lstStyle/>
          <a:p>
            <a:fld id="{84FEE478-08A8-407B-B07E-2390D4571631}" type="datetime1">
              <a:rPr lang="en-GB" smtClean="0"/>
              <a:t>09/11/2019</a:t>
            </a:fld>
            <a:endParaRPr lang="en-GB" dirty="0"/>
          </a:p>
        </p:txBody>
      </p:sp>
      <p:sp>
        <p:nvSpPr>
          <p:cNvPr id="4" name="Footer Placeholder 3"/>
          <p:cNvSpPr>
            <a:spLocks noGrp="1"/>
          </p:cNvSpPr>
          <p:nvPr>
            <p:ph type="ftr" sz="quarter" idx="11"/>
          </p:nvPr>
        </p:nvSpPr>
        <p:spPr/>
        <p:txBody>
          <a:bodyPr/>
          <a:lstStyle/>
          <a:p>
            <a:r>
              <a:rPr lang="nl-NL" smtClean="0"/>
              <a:t>Geologie van het zonnestelsel</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13</a:t>
            </a:fld>
            <a:endParaRPr lang="en-GB" dirty="0"/>
          </a:p>
        </p:txBody>
      </p:sp>
      <p:sp>
        <p:nvSpPr>
          <p:cNvPr id="11" name="Title 1"/>
          <p:cNvSpPr>
            <a:spLocks noGrp="1"/>
          </p:cNvSpPr>
          <p:nvPr>
            <p:ph type="ctrTitle"/>
          </p:nvPr>
        </p:nvSpPr>
        <p:spPr>
          <a:xfrm>
            <a:off x="611560" y="339502"/>
            <a:ext cx="8208912" cy="504056"/>
          </a:xfrm>
        </p:spPr>
        <p:txBody>
          <a:bodyPr/>
          <a:lstStyle/>
          <a:p>
            <a:r>
              <a:rPr lang="nl-NL" dirty="0" smtClean="0"/>
              <a:t>Stappen naar een classificatie</a:t>
            </a:r>
            <a:endParaRPr lang="en-GB" dirty="0"/>
          </a:p>
        </p:txBody>
      </p:sp>
      <p:sp>
        <p:nvSpPr>
          <p:cNvPr id="12" name="Rechthoek 11"/>
          <p:cNvSpPr>
            <a:spLocks noChangeArrowheads="1"/>
          </p:cNvSpPr>
          <p:nvPr/>
        </p:nvSpPr>
        <p:spPr bwMode="auto">
          <a:xfrm>
            <a:off x="611560" y="987574"/>
            <a:ext cx="4032448" cy="2708434"/>
          </a:xfrm>
          <a:prstGeom prst="rect">
            <a:avLst/>
          </a:prstGeom>
          <a:noFill/>
          <a:ln w="9525">
            <a:noFill/>
            <a:miter lim="800000"/>
            <a:headEnd/>
            <a:tailEnd/>
          </a:ln>
        </p:spPr>
        <p:txBody>
          <a:bodyPr wrap="square">
            <a:spAutoFit/>
          </a:bodyPr>
          <a:lstStyle/>
          <a:p>
            <a:r>
              <a:rPr lang="nl-NL" sz="1700" dirty="0" smtClean="0">
                <a:solidFill>
                  <a:schemeClr val="tx1">
                    <a:lumMod val="75000"/>
                    <a:lumOff val="25000"/>
                  </a:schemeClr>
                </a:solidFill>
                <a:latin typeface="TeXGyreAdventor" pitchFamily="50" charset="0"/>
              </a:rPr>
              <a:t>Diepenveen is een </a:t>
            </a:r>
            <a:r>
              <a:rPr lang="nl-NL" sz="1700" b="1" dirty="0" smtClean="0">
                <a:solidFill>
                  <a:srgbClr val="0070C0"/>
                </a:solidFill>
                <a:latin typeface="TeXGyreAdventor" pitchFamily="50" charset="0"/>
              </a:rPr>
              <a:t>CM-type</a:t>
            </a:r>
            <a:r>
              <a:rPr lang="nl-NL" sz="1700" dirty="0" smtClean="0">
                <a:solidFill>
                  <a:schemeClr val="tx1">
                    <a:lumMod val="75000"/>
                    <a:lumOff val="25000"/>
                  </a:schemeClr>
                </a:solidFill>
                <a:latin typeface="TeXGyreAdventor" pitchFamily="50" charset="0"/>
              </a:rPr>
              <a:t> </a:t>
            </a:r>
            <a:r>
              <a:rPr lang="nl-NL" sz="1700" dirty="0">
                <a:solidFill>
                  <a:schemeClr val="tx1">
                    <a:lumMod val="75000"/>
                    <a:lumOff val="25000"/>
                  </a:schemeClr>
                </a:solidFill>
                <a:latin typeface="TeXGyreAdventor" pitchFamily="50" charset="0"/>
              </a:rPr>
              <a:t>van de koolstofchondrieten, een </a:t>
            </a:r>
            <a:r>
              <a:rPr lang="nl-NL" sz="1700" dirty="0" smtClean="0">
                <a:solidFill>
                  <a:schemeClr val="tx1">
                    <a:lumMod val="75000"/>
                    <a:lumOff val="25000"/>
                  </a:schemeClr>
                </a:solidFill>
                <a:latin typeface="TeXGyreAdventor" pitchFamily="50" charset="0"/>
              </a:rPr>
              <a:t>groep </a:t>
            </a:r>
            <a:r>
              <a:rPr lang="nl-NL" sz="1700" dirty="0">
                <a:solidFill>
                  <a:schemeClr val="tx1">
                    <a:lumMod val="75000"/>
                    <a:lumOff val="25000"/>
                  </a:schemeClr>
                </a:solidFill>
                <a:latin typeface="TeXGyreAdventor" pitchFamily="50" charset="0"/>
              </a:rPr>
              <a:t>meteorieten met soms honderden soorten organische moleculen. </a:t>
            </a:r>
            <a:endParaRPr lang="nl-NL" sz="1700" dirty="0" smtClean="0">
              <a:solidFill>
                <a:schemeClr val="tx1">
                  <a:lumMod val="75000"/>
                  <a:lumOff val="25000"/>
                </a:schemeClr>
              </a:solidFill>
              <a:latin typeface="TeXGyreAdventor" pitchFamily="50" charset="0"/>
            </a:endParaRPr>
          </a:p>
          <a:p>
            <a:endParaRPr lang="nl-NL" sz="1700" dirty="0">
              <a:solidFill>
                <a:schemeClr val="tx1">
                  <a:lumMod val="75000"/>
                  <a:lumOff val="25000"/>
                </a:schemeClr>
              </a:solidFill>
              <a:latin typeface="TeXGyreAdventor" pitchFamily="50" charset="0"/>
            </a:endParaRPr>
          </a:p>
          <a:p>
            <a:r>
              <a:rPr lang="nl-NL" sz="1700" dirty="0" smtClean="0">
                <a:solidFill>
                  <a:schemeClr val="tx1">
                    <a:lumMod val="75000"/>
                    <a:lumOff val="25000"/>
                  </a:schemeClr>
                </a:solidFill>
                <a:latin typeface="TeXGyreAdventor" pitchFamily="50" charset="0"/>
              </a:rPr>
              <a:t>De Diepenveen is een zogeheten ‘</a:t>
            </a:r>
            <a:r>
              <a:rPr lang="nl-NL" sz="1700" b="1" dirty="0" smtClean="0">
                <a:solidFill>
                  <a:srgbClr val="0070C0"/>
                </a:solidFill>
                <a:latin typeface="TeXGyreAdventor" pitchFamily="50" charset="0"/>
              </a:rPr>
              <a:t>regoliet</a:t>
            </a:r>
            <a:r>
              <a:rPr lang="nl-NL" sz="1700" dirty="0" smtClean="0">
                <a:solidFill>
                  <a:schemeClr val="tx1">
                    <a:lumMod val="75000"/>
                    <a:lumOff val="25000"/>
                  </a:schemeClr>
                </a:solidFill>
                <a:latin typeface="TeXGyreAdventor" pitchFamily="50" charset="0"/>
              </a:rPr>
              <a:t>’, materiaal dat afkomstig is van een door inslagen flink omgewoeld en tot stof en brokstukjes vergruisd oppervlak. </a:t>
            </a:r>
            <a:endParaRPr lang="nl-NL" sz="1700" dirty="0">
              <a:solidFill>
                <a:schemeClr val="tx1">
                  <a:lumMod val="75000"/>
                  <a:lumOff val="25000"/>
                </a:schemeClr>
              </a:solidFill>
              <a:latin typeface="TeXGyreAdventor" pitchFamily="50" charset="0"/>
            </a:endParaRPr>
          </a:p>
        </p:txBody>
      </p:sp>
    </p:spTree>
    <p:extLst>
      <p:ext uri="{BB962C8B-B14F-4D97-AF65-F5344CB8AC3E}">
        <p14:creationId xmlns:p14="http://schemas.microsoft.com/office/powerpoint/2010/main" val="29046852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D88783B-0B44-4F20-93E7-075CE6DFF751}" type="datetime1">
              <a:rPr lang="en-GB" smtClean="0"/>
              <a:t>09/11/2019</a:t>
            </a:fld>
            <a:endParaRPr lang="en-GB" dirty="0"/>
          </a:p>
        </p:txBody>
      </p:sp>
      <p:sp>
        <p:nvSpPr>
          <p:cNvPr id="4" name="Footer Placeholder 3"/>
          <p:cNvSpPr>
            <a:spLocks noGrp="1"/>
          </p:cNvSpPr>
          <p:nvPr>
            <p:ph type="ftr" sz="quarter" idx="11"/>
          </p:nvPr>
        </p:nvSpPr>
        <p:spPr/>
        <p:txBody>
          <a:bodyPr/>
          <a:lstStyle/>
          <a:p>
            <a:r>
              <a:rPr lang="nl-NL" smtClean="0"/>
              <a:t>Geologie van het zonnestelsel</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14</a:t>
            </a:fld>
            <a:endParaRPr lang="en-GB" dirty="0"/>
          </a:p>
        </p:txBody>
      </p:sp>
      <p:pic>
        <p:nvPicPr>
          <p:cNvPr id="10" name="Picture 9"/>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921803" y="247710"/>
            <a:ext cx="7566479" cy="4459573"/>
          </a:xfrm>
          <a:prstGeom prst="rect">
            <a:avLst/>
          </a:prstGeom>
        </p:spPr>
      </p:pic>
      <p:sp>
        <p:nvSpPr>
          <p:cNvPr id="6" name="Rectangle 5"/>
          <p:cNvSpPr/>
          <p:nvPr/>
        </p:nvSpPr>
        <p:spPr>
          <a:xfrm>
            <a:off x="1115616" y="2585432"/>
            <a:ext cx="360040" cy="490373"/>
          </a:xfrm>
          <a:prstGeom prst="rect">
            <a:avLst/>
          </a:prstGeom>
          <a:noFill/>
          <a:ln w="762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spTree>
    <p:extLst>
      <p:ext uri="{BB962C8B-B14F-4D97-AF65-F5344CB8AC3E}">
        <p14:creationId xmlns:p14="http://schemas.microsoft.com/office/powerpoint/2010/main" val="315581834"/>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9" name="Group 8"/>
          <p:cNvGrpSpPr>
            <a:grpSpLocks noChangeAspect="1"/>
          </p:cNvGrpSpPr>
          <p:nvPr/>
        </p:nvGrpSpPr>
        <p:grpSpPr>
          <a:xfrm>
            <a:off x="1956332" y="937394"/>
            <a:ext cx="6963615" cy="3074516"/>
            <a:chOff x="5004047" y="744737"/>
            <a:chExt cx="3915898" cy="1516332"/>
          </a:xfrm>
        </p:grpSpPr>
        <p:pic>
          <p:nvPicPr>
            <p:cNvPr id="6" name="Picture 5"/>
            <p:cNvPicPr>
              <a:picLocks noChangeAspect="1"/>
            </p:cNvPicPr>
            <p:nvPr/>
          </p:nvPicPr>
          <p:blipFill rotWithShape="1">
            <a:blip r:embed="rId3" cstate="print">
              <a:extLst>
                <a:ext uri="{28A0092B-C50C-407E-A947-70E740481C1C}">
                  <a14:useLocalDpi xmlns:a14="http://schemas.microsoft.com/office/drawing/2010/main" val="0"/>
                </a:ext>
              </a:extLst>
            </a:blip>
            <a:srcRect t="8482" b="71805"/>
            <a:stretch/>
          </p:blipFill>
          <p:spPr>
            <a:xfrm>
              <a:off x="5004047" y="744737"/>
              <a:ext cx="3915897" cy="882921"/>
            </a:xfrm>
            <a:prstGeom prst="rect">
              <a:avLst/>
            </a:prstGeom>
          </p:spPr>
        </p:pic>
        <p:pic>
          <p:nvPicPr>
            <p:cNvPr id="11" name="Picture 10"/>
            <p:cNvPicPr>
              <a:picLocks noChangeAspect="1"/>
            </p:cNvPicPr>
            <p:nvPr/>
          </p:nvPicPr>
          <p:blipFill rotWithShape="1">
            <a:blip r:embed="rId3" cstate="print">
              <a:extLst>
                <a:ext uri="{28A0092B-C50C-407E-A947-70E740481C1C}">
                  <a14:useLocalDpi xmlns:a14="http://schemas.microsoft.com/office/drawing/2010/main" val="0"/>
                </a:ext>
              </a:extLst>
            </a:blip>
            <a:srcRect t="48741" b="37117"/>
            <a:stretch/>
          </p:blipFill>
          <p:spPr>
            <a:xfrm>
              <a:off x="5004048" y="1627658"/>
              <a:ext cx="3915897" cy="633411"/>
            </a:xfrm>
            <a:prstGeom prst="rect">
              <a:avLst/>
            </a:prstGeom>
          </p:spPr>
        </p:pic>
      </p:grpSp>
      <p:pic>
        <p:nvPicPr>
          <p:cNvPr id="8" name="Picture 7"/>
          <p:cNvPicPr>
            <a:picLocks noChangeAspect="1"/>
          </p:cNvPicPr>
          <p:nvPr/>
        </p:nvPicPr>
        <p:blipFill rotWithShape="1">
          <a:blip r:embed="rId4" cstate="print">
            <a:extLst>
              <a:ext uri="{28A0092B-C50C-407E-A947-70E740481C1C}">
                <a14:useLocalDpi xmlns:a14="http://schemas.microsoft.com/office/drawing/2010/main" val="0"/>
              </a:ext>
            </a:extLst>
          </a:blip>
          <a:srcRect r="8961"/>
          <a:stretch/>
        </p:blipFill>
        <p:spPr>
          <a:xfrm flipH="1">
            <a:off x="323528" y="2388354"/>
            <a:ext cx="2232248" cy="2451958"/>
          </a:xfrm>
          <a:prstGeom prst="rect">
            <a:avLst/>
          </a:prstGeom>
        </p:spPr>
      </p:pic>
      <p:sp>
        <p:nvSpPr>
          <p:cNvPr id="2" name="Title 1"/>
          <p:cNvSpPr>
            <a:spLocks noGrp="1"/>
          </p:cNvSpPr>
          <p:nvPr>
            <p:ph type="ctrTitle"/>
          </p:nvPr>
        </p:nvSpPr>
        <p:spPr/>
        <p:txBody>
          <a:bodyPr/>
          <a:lstStyle/>
          <a:p>
            <a:r>
              <a:rPr lang="nl-NL" dirty="0" smtClean="0"/>
              <a:t>Het getalletje in de classificatie: CM2</a:t>
            </a:r>
            <a:endParaRPr lang="en-GB" sz="1800" i="1" dirty="0"/>
          </a:p>
        </p:txBody>
      </p:sp>
      <p:sp>
        <p:nvSpPr>
          <p:cNvPr id="3" name="Date Placeholder 2"/>
          <p:cNvSpPr>
            <a:spLocks noGrp="1"/>
          </p:cNvSpPr>
          <p:nvPr>
            <p:ph type="dt" sz="half" idx="10"/>
          </p:nvPr>
        </p:nvSpPr>
        <p:spPr/>
        <p:txBody>
          <a:bodyPr/>
          <a:lstStyle/>
          <a:p>
            <a:fld id="{6A3CE4BF-4988-4028-8C58-113733E46F42}" type="datetime1">
              <a:rPr lang="en-GB" smtClean="0"/>
              <a:t>09/11/2019</a:t>
            </a:fld>
            <a:endParaRPr lang="en-GB" dirty="0"/>
          </a:p>
        </p:txBody>
      </p:sp>
      <p:sp>
        <p:nvSpPr>
          <p:cNvPr id="4" name="Footer Placeholder 3"/>
          <p:cNvSpPr>
            <a:spLocks noGrp="1"/>
          </p:cNvSpPr>
          <p:nvPr>
            <p:ph type="ftr" sz="quarter" idx="11"/>
          </p:nvPr>
        </p:nvSpPr>
        <p:spPr/>
        <p:txBody>
          <a:bodyPr/>
          <a:lstStyle/>
          <a:p>
            <a:r>
              <a:rPr lang="en-GB" dirty="0" err="1"/>
              <a:t>Meteorieten</a:t>
            </a:r>
            <a:r>
              <a:rPr lang="en-GB" dirty="0"/>
              <a:t>: </a:t>
            </a:r>
            <a:r>
              <a:rPr lang="en-GB" dirty="0" err="1"/>
              <a:t>planetaire</a:t>
            </a:r>
            <a:r>
              <a:rPr lang="en-GB" dirty="0"/>
              <a:t> </a:t>
            </a:r>
            <a:r>
              <a:rPr lang="en-GB" dirty="0" err="1"/>
              <a:t>verhalenvertellers</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15</a:t>
            </a:fld>
            <a:endParaRPr lang="en-GB" dirty="0"/>
          </a:p>
        </p:txBody>
      </p:sp>
      <p:sp>
        <p:nvSpPr>
          <p:cNvPr id="7" name="AutoShape 2" descr="http://werkgroepmeteoren.nl/wp-content/uploads/WerkgroepMeteoren_meteorietidentificatie.jpg"/>
          <p:cNvSpPr>
            <a:spLocks noChangeAspect="1" noChangeArrowheads="1"/>
          </p:cNvSpPr>
          <p:nvPr/>
        </p:nvSpPr>
        <p:spPr bwMode="auto">
          <a:xfrm>
            <a:off x="155575" y="-144463"/>
            <a:ext cx="304800" cy="304801"/>
          </a:xfrm>
          <a:prstGeom prst="rect">
            <a:avLst/>
          </a:prstGeom>
          <a:noFill/>
          <a:extLst>
            <a:ext uri="{909E8E84-426E-40DD-AFC4-6F175D3DCCD1}">
              <a14:hiddenFill xmlns:a14="http://schemas.microsoft.com/office/drawing/2010/main">
                <a:solidFill>
                  <a:srgbClr val="FFFFFF"/>
                </a:solidFill>
              </a14:hiddenFill>
            </a:ext>
          </a:extLst>
        </p:spPr>
        <p:txBody>
          <a:bodyPr vert="horz" wrap="square" lIns="91440" tIns="45720" rIns="91440" bIns="45720" numCol="1" anchor="t" anchorCtr="0" compatLnSpc="1">
            <a:prstTxWarp prst="textNoShape">
              <a:avLst/>
            </a:prstTxWarp>
          </a:bodyPr>
          <a:lstStyle/>
          <a:p>
            <a:endParaRPr lang="en-GB"/>
          </a:p>
        </p:txBody>
      </p:sp>
    </p:spTree>
    <p:extLst>
      <p:ext uri="{BB962C8B-B14F-4D97-AF65-F5344CB8AC3E}">
        <p14:creationId xmlns:p14="http://schemas.microsoft.com/office/powerpoint/2010/main" val="26626069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Afbeeldingsresultaat voor png alanine"/>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rot="640744">
            <a:off x="6214811" y="2492037"/>
            <a:ext cx="2361971" cy="2407941"/>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2"/>
          <p:cNvSpPr>
            <a:spLocks noGrp="1"/>
          </p:cNvSpPr>
          <p:nvPr>
            <p:ph type="dt" sz="half" idx="10"/>
          </p:nvPr>
        </p:nvSpPr>
        <p:spPr/>
        <p:txBody>
          <a:bodyPr/>
          <a:lstStyle/>
          <a:p>
            <a:fld id="{84FEE478-08A8-407B-B07E-2390D4571631}" type="datetime1">
              <a:rPr lang="en-GB" smtClean="0"/>
              <a:t>09/11/2019</a:t>
            </a:fld>
            <a:endParaRPr lang="en-GB" dirty="0"/>
          </a:p>
        </p:txBody>
      </p:sp>
      <p:sp>
        <p:nvSpPr>
          <p:cNvPr id="4" name="Footer Placeholder 3"/>
          <p:cNvSpPr>
            <a:spLocks noGrp="1"/>
          </p:cNvSpPr>
          <p:nvPr>
            <p:ph type="ftr" sz="quarter" idx="11"/>
          </p:nvPr>
        </p:nvSpPr>
        <p:spPr/>
        <p:txBody>
          <a:bodyPr/>
          <a:lstStyle/>
          <a:p>
            <a:r>
              <a:rPr lang="nl-NL" smtClean="0"/>
              <a:t>Geologie van het zonnestelsel</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16</a:t>
            </a:fld>
            <a:endParaRPr lang="en-GB" dirty="0"/>
          </a:p>
        </p:txBody>
      </p:sp>
      <p:sp>
        <p:nvSpPr>
          <p:cNvPr id="11" name="Title 1"/>
          <p:cNvSpPr>
            <a:spLocks noGrp="1"/>
          </p:cNvSpPr>
          <p:nvPr>
            <p:ph type="ctrTitle"/>
          </p:nvPr>
        </p:nvSpPr>
        <p:spPr>
          <a:xfrm>
            <a:off x="611560" y="339502"/>
            <a:ext cx="8208912" cy="504056"/>
          </a:xfrm>
        </p:spPr>
        <p:txBody>
          <a:bodyPr/>
          <a:lstStyle/>
          <a:p>
            <a:r>
              <a:rPr lang="nl-NL" dirty="0" smtClean="0"/>
              <a:t>Oerchemie van zonnestelsel</a:t>
            </a:r>
            <a:endParaRPr lang="en-GB" dirty="0"/>
          </a:p>
        </p:txBody>
      </p:sp>
      <p:sp>
        <p:nvSpPr>
          <p:cNvPr id="12" name="Rechthoek 11"/>
          <p:cNvSpPr>
            <a:spLocks noChangeArrowheads="1"/>
          </p:cNvSpPr>
          <p:nvPr/>
        </p:nvSpPr>
        <p:spPr bwMode="auto">
          <a:xfrm>
            <a:off x="611560" y="987574"/>
            <a:ext cx="5904656" cy="2185214"/>
          </a:xfrm>
          <a:prstGeom prst="rect">
            <a:avLst/>
          </a:prstGeom>
          <a:noFill/>
          <a:ln w="9525">
            <a:noFill/>
            <a:miter lim="800000"/>
            <a:headEnd/>
            <a:tailEnd/>
          </a:ln>
        </p:spPr>
        <p:txBody>
          <a:bodyPr wrap="square">
            <a:spAutoFit/>
          </a:bodyPr>
          <a:lstStyle/>
          <a:p>
            <a:r>
              <a:rPr lang="nl-NL" sz="1700" dirty="0">
                <a:solidFill>
                  <a:schemeClr val="tx1">
                    <a:lumMod val="75000"/>
                    <a:lumOff val="25000"/>
                  </a:schemeClr>
                </a:solidFill>
                <a:latin typeface="TeXGyreAdventor" pitchFamily="50" charset="0"/>
              </a:rPr>
              <a:t>De onderzoekers hebben veel </a:t>
            </a:r>
            <a:r>
              <a:rPr lang="nl-NL" sz="1700" dirty="0" smtClean="0">
                <a:solidFill>
                  <a:schemeClr val="tx1">
                    <a:lumMod val="75000"/>
                    <a:lumOff val="25000"/>
                  </a:schemeClr>
                </a:solidFill>
                <a:latin typeface="TeXGyreAdventor" pitchFamily="50" charset="0"/>
              </a:rPr>
              <a:t>koolstofverbindingen </a:t>
            </a:r>
            <a:r>
              <a:rPr lang="nl-NL" sz="1700" dirty="0">
                <a:solidFill>
                  <a:schemeClr val="tx1">
                    <a:lumMod val="75000"/>
                    <a:lumOff val="25000"/>
                  </a:schemeClr>
                </a:solidFill>
                <a:latin typeface="TeXGyreAdventor" pitchFamily="50" charset="0"/>
              </a:rPr>
              <a:t>(organische moleculen, zoals aminozuren) gevonden die ook in </a:t>
            </a:r>
            <a:r>
              <a:rPr lang="nl-NL" sz="1700" dirty="0" smtClean="0">
                <a:solidFill>
                  <a:schemeClr val="tx1">
                    <a:lumMod val="75000"/>
                    <a:lumOff val="25000"/>
                  </a:schemeClr>
                </a:solidFill>
                <a:latin typeface="TeXGyreAdventor" pitchFamily="50" charset="0"/>
              </a:rPr>
              <a:t>andere </a:t>
            </a:r>
            <a:r>
              <a:rPr lang="nl-NL" sz="1700" dirty="0">
                <a:solidFill>
                  <a:schemeClr val="tx1">
                    <a:lumMod val="75000"/>
                    <a:lumOff val="25000"/>
                  </a:schemeClr>
                </a:solidFill>
                <a:latin typeface="TeXGyreAdventor" pitchFamily="50" charset="0"/>
              </a:rPr>
              <a:t>meteorieten </a:t>
            </a:r>
            <a:r>
              <a:rPr lang="nl-NL" sz="1700" dirty="0" smtClean="0">
                <a:solidFill>
                  <a:schemeClr val="tx1">
                    <a:lumMod val="75000"/>
                    <a:lumOff val="25000"/>
                  </a:schemeClr>
                </a:solidFill>
                <a:latin typeface="TeXGyreAdventor" pitchFamily="50" charset="0"/>
              </a:rPr>
              <a:t>voorkomen.</a:t>
            </a:r>
          </a:p>
          <a:p>
            <a:endParaRPr lang="nl-NL" sz="1700" dirty="0">
              <a:solidFill>
                <a:schemeClr val="tx1">
                  <a:lumMod val="75000"/>
                  <a:lumOff val="25000"/>
                </a:schemeClr>
              </a:solidFill>
              <a:latin typeface="TeXGyreAdventor" pitchFamily="50" charset="0"/>
            </a:endParaRPr>
          </a:p>
          <a:p>
            <a:r>
              <a:rPr lang="nl-NL" sz="1700" dirty="0" smtClean="0">
                <a:solidFill>
                  <a:schemeClr val="tx1">
                    <a:lumMod val="75000"/>
                    <a:lumOff val="25000"/>
                  </a:schemeClr>
                </a:solidFill>
                <a:latin typeface="TeXGyreAdventor" pitchFamily="50" charset="0"/>
              </a:rPr>
              <a:t>Deze bleken </a:t>
            </a:r>
            <a:r>
              <a:rPr lang="nl-NL" sz="1700" dirty="0">
                <a:solidFill>
                  <a:schemeClr val="tx1">
                    <a:lumMod val="75000"/>
                    <a:lumOff val="25000"/>
                  </a:schemeClr>
                </a:solidFill>
                <a:latin typeface="TeXGyreAdventor" pitchFamily="50" charset="0"/>
              </a:rPr>
              <a:t>andere samenstellingen en verhoudingen te hebben. De verhouding </a:t>
            </a:r>
            <a:r>
              <a:rPr lang="nl-NL" sz="1700" dirty="0" smtClean="0">
                <a:solidFill>
                  <a:schemeClr val="tx1">
                    <a:lumMod val="75000"/>
                    <a:lumOff val="25000"/>
                  </a:schemeClr>
                </a:solidFill>
                <a:latin typeface="TeXGyreAdventor" pitchFamily="50" charset="0"/>
              </a:rPr>
              <a:t>van aminozuren </a:t>
            </a:r>
            <a:r>
              <a:rPr lang="nl-NL" sz="1700" dirty="0">
                <a:solidFill>
                  <a:schemeClr val="tx1">
                    <a:lumMod val="75000"/>
                    <a:lumOff val="25000"/>
                  </a:schemeClr>
                </a:solidFill>
                <a:latin typeface="TeXGyreAdventor" pitchFamily="50" charset="0"/>
              </a:rPr>
              <a:t>in de steen lijkt juist niet op </a:t>
            </a:r>
            <a:r>
              <a:rPr lang="nl-NL" sz="1700" dirty="0" smtClean="0">
                <a:solidFill>
                  <a:schemeClr val="tx1">
                    <a:lumMod val="75000"/>
                    <a:lumOff val="25000"/>
                  </a:schemeClr>
                </a:solidFill>
                <a:latin typeface="TeXGyreAdventor" pitchFamily="50" charset="0"/>
              </a:rPr>
              <a:t>het </a:t>
            </a:r>
            <a:r>
              <a:rPr lang="nl-NL" sz="1700" b="1" dirty="0" smtClean="0">
                <a:solidFill>
                  <a:schemeClr val="tx1">
                    <a:lumMod val="75000"/>
                    <a:lumOff val="25000"/>
                  </a:schemeClr>
                </a:solidFill>
                <a:latin typeface="TeXGyreAdventor" pitchFamily="50" charset="0"/>
              </a:rPr>
              <a:t>CM-type</a:t>
            </a:r>
            <a:r>
              <a:rPr lang="nl-NL" sz="1700" dirty="0">
                <a:solidFill>
                  <a:schemeClr val="tx1">
                    <a:lumMod val="75000"/>
                    <a:lumOff val="25000"/>
                  </a:schemeClr>
                </a:solidFill>
                <a:latin typeface="TeXGyreAdventor" pitchFamily="50" charset="0"/>
              </a:rPr>
              <a:t>, maar wél op die van meteorieten van een heel </a:t>
            </a:r>
            <a:r>
              <a:rPr lang="nl-NL" sz="1700" dirty="0" smtClean="0">
                <a:solidFill>
                  <a:schemeClr val="tx1">
                    <a:lumMod val="75000"/>
                    <a:lumOff val="25000"/>
                  </a:schemeClr>
                </a:solidFill>
                <a:latin typeface="TeXGyreAdventor" pitchFamily="50" charset="0"/>
              </a:rPr>
              <a:t>andere </a:t>
            </a:r>
            <a:r>
              <a:rPr lang="nl-NL" sz="1700" b="1" dirty="0" smtClean="0">
                <a:solidFill>
                  <a:schemeClr val="tx1">
                    <a:lumMod val="75000"/>
                    <a:lumOff val="25000"/>
                  </a:schemeClr>
                </a:solidFill>
                <a:latin typeface="TeXGyreAdventor" pitchFamily="50" charset="0"/>
              </a:rPr>
              <a:t>CI-type</a:t>
            </a:r>
            <a:r>
              <a:rPr lang="nl-NL" sz="1700" dirty="0" smtClean="0">
                <a:solidFill>
                  <a:schemeClr val="tx1">
                    <a:lumMod val="75000"/>
                    <a:lumOff val="25000"/>
                  </a:schemeClr>
                </a:solidFill>
                <a:latin typeface="TeXGyreAdventor" pitchFamily="50" charset="0"/>
              </a:rPr>
              <a:t>. </a:t>
            </a:r>
            <a:endParaRPr lang="nl-NL" sz="1700" dirty="0">
              <a:solidFill>
                <a:schemeClr val="tx1">
                  <a:lumMod val="75000"/>
                  <a:lumOff val="25000"/>
                </a:schemeClr>
              </a:solidFill>
              <a:latin typeface="TeXGyreAdventor" pitchFamily="50" charset="0"/>
            </a:endParaRPr>
          </a:p>
        </p:txBody>
      </p:sp>
    </p:spTree>
    <p:extLst>
      <p:ext uri="{BB962C8B-B14F-4D97-AF65-F5344CB8AC3E}">
        <p14:creationId xmlns:p14="http://schemas.microsoft.com/office/powerpoint/2010/main" val="3019315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84FEE478-08A8-407B-B07E-2390D4571631}" type="datetime1">
              <a:rPr lang="en-GB" smtClean="0"/>
              <a:t>09/11/2019</a:t>
            </a:fld>
            <a:endParaRPr lang="en-GB" dirty="0"/>
          </a:p>
        </p:txBody>
      </p:sp>
      <p:sp>
        <p:nvSpPr>
          <p:cNvPr id="4" name="Footer Placeholder 3"/>
          <p:cNvSpPr>
            <a:spLocks noGrp="1"/>
          </p:cNvSpPr>
          <p:nvPr>
            <p:ph type="ftr" sz="quarter" idx="11"/>
          </p:nvPr>
        </p:nvSpPr>
        <p:spPr/>
        <p:txBody>
          <a:bodyPr/>
          <a:lstStyle/>
          <a:p>
            <a:r>
              <a:rPr lang="nl-NL" smtClean="0"/>
              <a:t>Geologie van het zonnestelsel</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17</a:t>
            </a:fld>
            <a:endParaRPr lang="en-GB" dirty="0"/>
          </a:p>
        </p:txBody>
      </p:sp>
      <p:sp>
        <p:nvSpPr>
          <p:cNvPr id="11" name="Title 1"/>
          <p:cNvSpPr>
            <a:spLocks noGrp="1"/>
          </p:cNvSpPr>
          <p:nvPr>
            <p:ph type="ctrTitle"/>
          </p:nvPr>
        </p:nvSpPr>
        <p:spPr>
          <a:xfrm>
            <a:off x="611560" y="339502"/>
            <a:ext cx="8208912" cy="504056"/>
          </a:xfrm>
        </p:spPr>
        <p:txBody>
          <a:bodyPr/>
          <a:lstStyle/>
          <a:p>
            <a:r>
              <a:rPr lang="nl-NL" dirty="0" smtClean="0"/>
              <a:t>Voor een CM2 tóch een apart geval</a:t>
            </a:r>
            <a:endParaRPr lang="en-GB" dirty="0"/>
          </a:p>
        </p:txBody>
      </p:sp>
      <p:sp>
        <p:nvSpPr>
          <p:cNvPr id="12" name="Rechthoek 11"/>
          <p:cNvSpPr>
            <a:spLocks noChangeArrowheads="1"/>
          </p:cNvSpPr>
          <p:nvPr/>
        </p:nvSpPr>
        <p:spPr bwMode="auto">
          <a:xfrm>
            <a:off x="611560" y="987574"/>
            <a:ext cx="7992888" cy="3431709"/>
          </a:xfrm>
          <a:prstGeom prst="rect">
            <a:avLst/>
          </a:prstGeom>
          <a:noFill/>
          <a:ln w="9525">
            <a:noFill/>
            <a:miter lim="800000"/>
            <a:headEnd/>
            <a:tailEnd/>
          </a:ln>
        </p:spPr>
        <p:txBody>
          <a:bodyPr wrap="square">
            <a:spAutoFit/>
          </a:bodyPr>
          <a:lstStyle/>
          <a:p>
            <a:r>
              <a:rPr lang="nl-NL" sz="1700" dirty="0">
                <a:solidFill>
                  <a:schemeClr val="tx1">
                    <a:lumMod val="75000"/>
                    <a:lumOff val="25000"/>
                  </a:schemeClr>
                </a:solidFill>
                <a:latin typeface="TeXGyreAdventor" pitchFamily="50" charset="0"/>
              </a:rPr>
              <a:t>Het materiaal wijkt echter </a:t>
            </a:r>
            <a:r>
              <a:rPr lang="nl-NL" sz="1700" dirty="0" smtClean="0">
                <a:solidFill>
                  <a:schemeClr val="tx1">
                    <a:lumMod val="75000"/>
                    <a:lumOff val="25000"/>
                  </a:schemeClr>
                </a:solidFill>
                <a:latin typeface="TeXGyreAdventor" pitchFamily="50" charset="0"/>
              </a:rPr>
              <a:t>op meer punten </a:t>
            </a:r>
            <a:r>
              <a:rPr lang="nl-NL" sz="1700" dirty="0">
                <a:solidFill>
                  <a:schemeClr val="tx1">
                    <a:lumMod val="75000"/>
                    <a:lumOff val="25000"/>
                  </a:schemeClr>
                </a:solidFill>
                <a:latin typeface="TeXGyreAdventor" pitchFamily="50" charset="0"/>
              </a:rPr>
              <a:t>flink af van andere meteorieten van het </a:t>
            </a:r>
            <a:r>
              <a:rPr lang="nl-NL" sz="1700" dirty="0" smtClean="0">
                <a:solidFill>
                  <a:schemeClr val="tx1">
                    <a:lumMod val="75000"/>
                    <a:lumOff val="25000"/>
                  </a:schemeClr>
                </a:solidFill>
                <a:latin typeface="TeXGyreAdventor" pitchFamily="50" charset="0"/>
              </a:rPr>
              <a:t>CM-type (zodoende toevoeging –an):</a:t>
            </a:r>
            <a:endParaRPr lang="nl-NL" sz="1700" dirty="0">
              <a:solidFill>
                <a:schemeClr val="tx1">
                  <a:lumMod val="75000"/>
                  <a:lumOff val="25000"/>
                </a:schemeClr>
              </a:solidFill>
              <a:latin typeface="TeXGyreAdventor" pitchFamily="50" charset="0"/>
            </a:endParaRPr>
          </a:p>
          <a:p>
            <a:endParaRPr lang="nl-NL" sz="1700" dirty="0">
              <a:solidFill>
                <a:schemeClr val="tx1">
                  <a:lumMod val="75000"/>
                  <a:lumOff val="25000"/>
                </a:schemeClr>
              </a:solidFill>
              <a:latin typeface="TeXGyreAdventor" pitchFamily="50" charset="0"/>
            </a:endParaRPr>
          </a:p>
          <a:p>
            <a:pPr marL="285750" indent="-285750">
              <a:buFont typeface="Arial" panose="020B0604020202020204" pitchFamily="34" charset="0"/>
              <a:buChar char="•"/>
            </a:pPr>
            <a:r>
              <a:rPr lang="nl-NL" sz="1700" dirty="0">
                <a:solidFill>
                  <a:schemeClr val="tx1">
                    <a:lumMod val="75000"/>
                    <a:lumOff val="25000"/>
                  </a:schemeClr>
                </a:solidFill>
                <a:latin typeface="TeXGyreAdventor" pitchFamily="50" charset="0"/>
              </a:rPr>
              <a:t>de </a:t>
            </a:r>
            <a:r>
              <a:rPr lang="nl-NL" sz="1700" b="1" dirty="0">
                <a:solidFill>
                  <a:srgbClr val="0070C0"/>
                </a:solidFill>
                <a:latin typeface="TeXGyreAdventor" pitchFamily="50" charset="0"/>
              </a:rPr>
              <a:t>zuurstofisotopen</a:t>
            </a:r>
            <a:r>
              <a:rPr lang="nl-NL" sz="1700" dirty="0">
                <a:solidFill>
                  <a:srgbClr val="0070C0"/>
                </a:solidFill>
                <a:latin typeface="TeXGyreAdventor" pitchFamily="50" charset="0"/>
              </a:rPr>
              <a:t> </a:t>
            </a:r>
            <a:r>
              <a:rPr lang="nl-NL" sz="1700" dirty="0">
                <a:solidFill>
                  <a:schemeClr val="tx1">
                    <a:lumMod val="75000"/>
                    <a:lumOff val="25000"/>
                  </a:schemeClr>
                </a:solidFill>
                <a:latin typeface="TeXGyreAdventor" pitchFamily="50" charset="0"/>
              </a:rPr>
              <a:t>(variaties van het zuurstofatoom) zijn lichter dan in andere stenen van deze groep</a:t>
            </a:r>
            <a:r>
              <a:rPr lang="nl-NL" sz="1700" dirty="0" smtClean="0">
                <a:solidFill>
                  <a:schemeClr val="tx1">
                    <a:lumMod val="75000"/>
                    <a:lumOff val="25000"/>
                  </a:schemeClr>
                </a:solidFill>
                <a:latin typeface="TeXGyreAdventor" pitchFamily="50" charset="0"/>
              </a:rPr>
              <a:t>;</a:t>
            </a:r>
          </a:p>
          <a:p>
            <a:pPr marL="285750" indent="-285750">
              <a:buFont typeface="Arial" panose="020B0604020202020204" pitchFamily="34" charset="0"/>
              <a:buChar char="•"/>
            </a:pPr>
            <a:endParaRPr lang="nl-NL" sz="1000" dirty="0">
              <a:solidFill>
                <a:schemeClr val="tx1">
                  <a:lumMod val="75000"/>
                  <a:lumOff val="25000"/>
                </a:schemeClr>
              </a:solidFill>
              <a:latin typeface="TeXGyreAdventor" pitchFamily="50" charset="0"/>
            </a:endParaRPr>
          </a:p>
          <a:p>
            <a:pPr marL="285750" indent="-285750">
              <a:buFont typeface="Arial" panose="020B0604020202020204" pitchFamily="34" charset="0"/>
              <a:buChar char="•"/>
            </a:pPr>
            <a:r>
              <a:rPr lang="nl-NL" sz="1700" dirty="0" smtClean="0">
                <a:solidFill>
                  <a:schemeClr val="tx1">
                    <a:lumMod val="75000"/>
                    <a:lumOff val="25000"/>
                  </a:schemeClr>
                </a:solidFill>
                <a:latin typeface="TeXGyreAdventor" pitchFamily="50" charset="0"/>
              </a:rPr>
              <a:t>delen </a:t>
            </a:r>
            <a:r>
              <a:rPr lang="nl-NL" sz="1700" dirty="0">
                <a:solidFill>
                  <a:schemeClr val="tx1">
                    <a:lumMod val="75000"/>
                    <a:lumOff val="25000"/>
                  </a:schemeClr>
                </a:solidFill>
                <a:latin typeface="TeXGyreAdventor" pitchFamily="50" charset="0"/>
              </a:rPr>
              <a:t>van de steen </a:t>
            </a:r>
            <a:r>
              <a:rPr lang="nl-NL" sz="1700" b="1" dirty="0" smtClean="0">
                <a:solidFill>
                  <a:srgbClr val="0070C0"/>
                </a:solidFill>
                <a:latin typeface="TeXGyreAdventor" pitchFamily="50" charset="0"/>
              </a:rPr>
              <a:t>minder </a:t>
            </a:r>
            <a:r>
              <a:rPr lang="nl-NL" sz="1700" b="1" dirty="0">
                <a:solidFill>
                  <a:srgbClr val="0070C0"/>
                </a:solidFill>
                <a:latin typeface="TeXGyreAdventor" pitchFamily="50" charset="0"/>
              </a:rPr>
              <a:t>omgezet door contact met water </a:t>
            </a:r>
            <a:r>
              <a:rPr lang="nl-NL" sz="1700" dirty="0">
                <a:solidFill>
                  <a:schemeClr val="tx1">
                    <a:lumMod val="75000"/>
                    <a:lumOff val="25000"/>
                  </a:schemeClr>
                </a:solidFill>
                <a:latin typeface="TeXGyreAdventor" pitchFamily="50" charset="0"/>
              </a:rPr>
              <a:t>in de ruimte dan gangbaar</a:t>
            </a:r>
            <a:r>
              <a:rPr lang="nl-NL" sz="1700" dirty="0" smtClean="0">
                <a:solidFill>
                  <a:schemeClr val="tx1">
                    <a:lumMod val="75000"/>
                    <a:lumOff val="25000"/>
                  </a:schemeClr>
                </a:solidFill>
                <a:latin typeface="TeXGyreAdventor" pitchFamily="50" charset="0"/>
              </a:rPr>
              <a:t>;</a:t>
            </a:r>
          </a:p>
          <a:p>
            <a:pPr marL="285750" indent="-285750">
              <a:buFont typeface="Arial" panose="020B0604020202020204" pitchFamily="34" charset="0"/>
              <a:buChar char="•"/>
            </a:pPr>
            <a:endParaRPr lang="nl-NL" sz="1000" dirty="0">
              <a:solidFill>
                <a:schemeClr val="tx1">
                  <a:lumMod val="75000"/>
                  <a:lumOff val="25000"/>
                </a:schemeClr>
              </a:solidFill>
              <a:latin typeface="TeXGyreAdventor" pitchFamily="50" charset="0"/>
            </a:endParaRPr>
          </a:p>
          <a:p>
            <a:pPr marL="285750" indent="-285750">
              <a:buFont typeface="Arial" panose="020B0604020202020204" pitchFamily="34" charset="0"/>
              <a:buChar char="•"/>
            </a:pPr>
            <a:r>
              <a:rPr lang="nl-NL" sz="1700" dirty="0" smtClean="0">
                <a:solidFill>
                  <a:schemeClr val="tx1">
                    <a:lumMod val="75000"/>
                    <a:lumOff val="25000"/>
                  </a:schemeClr>
                </a:solidFill>
                <a:latin typeface="TeXGyreAdventor" pitchFamily="50" charset="0"/>
              </a:rPr>
              <a:t>het </a:t>
            </a:r>
            <a:r>
              <a:rPr lang="nl-NL" sz="1700" dirty="0">
                <a:solidFill>
                  <a:schemeClr val="tx1">
                    <a:lumMod val="75000"/>
                    <a:lumOff val="25000"/>
                  </a:schemeClr>
                </a:solidFill>
                <a:latin typeface="TeXGyreAdventor" pitchFamily="50" charset="0"/>
              </a:rPr>
              <a:t>Diepenveen-materiaal heeft verschillende inslagen meegemaakt, </a:t>
            </a:r>
            <a:r>
              <a:rPr lang="nl-NL" sz="1700" dirty="0" smtClean="0">
                <a:solidFill>
                  <a:schemeClr val="tx1">
                    <a:lumMod val="75000"/>
                    <a:lumOff val="25000"/>
                  </a:schemeClr>
                </a:solidFill>
                <a:latin typeface="TeXGyreAdventor" pitchFamily="50" charset="0"/>
              </a:rPr>
              <a:t>laatste grote </a:t>
            </a:r>
            <a:r>
              <a:rPr lang="nl-NL" sz="1700" dirty="0">
                <a:solidFill>
                  <a:schemeClr val="tx1">
                    <a:lumMod val="75000"/>
                    <a:lumOff val="25000"/>
                  </a:schemeClr>
                </a:solidFill>
                <a:latin typeface="TeXGyreAdventor" pitchFamily="50" charset="0"/>
              </a:rPr>
              <a:t>inslag </a:t>
            </a:r>
            <a:r>
              <a:rPr lang="nl-NL" sz="1700" dirty="0" smtClean="0">
                <a:solidFill>
                  <a:schemeClr val="tx1">
                    <a:lumMod val="75000"/>
                    <a:lumOff val="25000"/>
                  </a:schemeClr>
                </a:solidFill>
                <a:latin typeface="TeXGyreAdventor" pitchFamily="50" charset="0"/>
              </a:rPr>
              <a:t>1,5 </a:t>
            </a:r>
            <a:r>
              <a:rPr lang="nl-NL" sz="1700" dirty="0">
                <a:solidFill>
                  <a:schemeClr val="tx1">
                    <a:lumMod val="75000"/>
                    <a:lumOff val="25000"/>
                  </a:schemeClr>
                </a:solidFill>
                <a:latin typeface="TeXGyreAdventor" pitchFamily="50" charset="0"/>
              </a:rPr>
              <a:t>miljard jaar </a:t>
            </a:r>
            <a:r>
              <a:rPr lang="nl-NL" sz="1700" dirty="0" smtClean="0">
                <a:solidFill>
                  <a:schemeClr val="tx1">
                    <a:lumMod val="75000"/>
                    <a:lumOff val="25000"/>
                  </a:schemeClr>
                </a:solidFill>
                <a:latin typeface="TeXGyreAdventor" pitchFamily="50" charset="0"/>
              </a:rPr>
              <a:t>geleden: </a:t>
            </a:r>
            <a:r>
              <a:rPr lang="nl-NL" sz="1700" b="1" dirty="0" smtClean="0">
                <a:solidFill>
                  <a:srgbClr val="0070C0"/>
                </a:solidFill>
                <a:latin typeface="TeXGyreAdventor" pitchFamily="50" charset="0"/>
              </a:rPr>
              <a:t>behoorlijk jong</a:t>
            </a:r>
            <a:r>
              <a:rPr lang="nl-NL" sz="1700" dirty="0" smtClean="0">
                <a:solidFill>
                  <a:schemeClr val="tx1">
                    <a:lumMod val="75000"/>
                    <a:lumOff val="25000"/>
                  </a:schemeClr>
                </a:solidFill>
                <a:latin typeface="TeXGyreAdventor" pitchFamily="50" charset="0"/>
              </a:rPr>
              <a:t>!</a:t>
            </a:r>
          </a:p>
          <a:p>
            <a:pPr marL="285750" indent="-285750">
              <a:buFont typeface="Arial" panose="020B0604020202020204" pitchFamily="34" charset="0"/>
              <a:buChar char="•"/>
            </a:pPr>
            <a:endParaRPr lang="nl-NL" sz="1000" dirty="0">
              <a:solidFill>
                <a:schemeClr val="tx1">
                  <a:lumMod val="75000"/>
                  <a:lumOff val="25000"/>
                </a:schemeClr>
              </a:solidFill>
              <a:latin typeface="TeXGyreAdventor" pitchFamily="50" charset="0"/>
            </a:endParaRPr>
          </a:p>
          <a:p>
            <a:pPr marL="285750" indent="-285750">
              <a:buFont typeface="Arial" panose="020B0604020202020204" pitchFamily="34" charset="0"/>
              <a:buChar char="•"/>
            </a:pPr>
            <a:r>
              <a:rPr lang="nl-NL" sz="1700" dirty="0" smtClean="0">
                <a:solidFill>
                  <a:schemeClr val="tx1">
                    <a:lumMod val="75000"/>
                    <a:lumOff val="25000"/>
                  </a:schemeClr>
                </a:solidFill>
                <a:latin typeface="TeXGyreAdventor" pitchFamily="50" charset="0"/>
              </a:rPr>
              <a:t>Vloog zo'n </a:t>
            </a:r>
            <a:r>
              <a:rPr lang="nl-NL" sz="1700" dirty="0">
                <a:solidFill>
                  <a:schemeClr val="tx1">
                    <a:lumMod val="75000"/>
                    <a:lumOff val="25000"/>
                  </a:schemeClr>
                </a:solidFill>
                <a:latin typeface="TeXGyreAdventor" pitchFamily="50" charset="0"/>
              </a:rPr>
              <a:t>3 tot 5 miljoen jaar als klein object </a:t>
            </a:r>
            <a:r>
              <a:rPr lang="nl-NL" sz="1700" dirty="0" smtClean="0">
                <a:solidFill>
                  <a:schemeClr val="tx1">
                    <a:lumMod val="75000"/>
                    <a:lumOff val="25000"/>
                  </a:schemeClr>
                </a:solidFill>
                <a:latin typeface="TeXGyreAdventor" pitchFamily="50" charset="0"/>
              </a:rPr>
              <a:t>~0,5 meter </a:t>
            </a:r>
            <a:r>
              <a:rPr lang="nl-NL" sz="1700" dirty="0">
                <a:solidFill>
                  <a:schemeClr val="tx1">
                    <a:lumMod val="75000"/>
                    <a:lumOff val="25000"/>
                  </a:schemeClr>
                </a:solidFill>
                <a:latin typeface="TeXGyreAdventor" pitchFamily="50" charset="0"/>
              </a:rPr>
              <a:t>doorsnee door de </a:t>
            </a:r>
            <a:r>
              <a:rPr lang="nl-NL" sz="1700" dirty="0" smtClean="0">
                <a:solidFill>
                  <a:schemeClr val="tx1">
                    <a:lumMod val="75000"/>
                    <a:lumOff val="25000"/>
                  </a:schemeClr>
                </a:solidFill>
                <a:latin typeface="TeXGyreAdventor" pitchFamily="50" charset="0"/>
              </a:rPr>
              <a:t>ruimte. </a:t>
            </a:r>
            <a:r>
              <a:rPr lang="nl-NL" sz="1700" dirty="0">
                <a:solidFill>
                  <a:schemeClr val="tx1">
                    <a:lumMod val="75000"/>
                    <a:lumOff val="25000"/>
                  </a:schemeClr>
                </a:solidFill>
                <a:latin typeface="TeXGyreAdventor" pitchFamily="50" charset="0"/>
              </a:rPr>
              <a:t>Dat is </a:t>
            </a:r>
            <a:r>
              <a:rPr lang="nl-NL" sz="1700" b="1" dirty="0">
                <a:solidFill>
                  <a:srgbClr val="0070C0"/>
                </a:solidFill>
                <a:latin typeface="TeXGyreAdventor" pitchFamily="50" charset="0"/>
              </a:rPr>
              <a:t>veel langer dan normaal </a:t>
            </a:r>
            <a:r>
              <a:rPr lang="nl-NL" sz="1700" dirty="0">
                <a:solidFill>
                  <a:schemeClr val="tx1">
                    <a:lumMod val="75000"/>
                    <a:lumOff val="25000"/>
                  </a:schemeClr>
                </a:solidFill>
                <a:latin typeface="TeXGyreAdventor" pitchFamily="50" charset="0"/>
              </a:rPr>
              <a:t>bij dit type </a:t>
            </a:r>
            <a:r>
              <a:rPr lang="nl-NL" sz="1700" dirty="0" smtClean="0">
                <a:solidFill>
                  <a:schemeClr val="tx1">
                    <a:lumMod val="75000"/>
                    <a:lumOff val="25000"/>
                  </a:schemeClr>
                </a:solidFill>
                <a:latin typeface="TeXGyreAdventor" pitchFamily="50" charset="0"/>
              </a:rPr>
              <a:t>meteoriet.</a:t>
            </a:r>
            <a:endParaRPr lang="nl-NL" sz="1700" dirty="0">
              <a:solidFill>
                <a:schemeClr val="tx1">
                  <a:lumMod val="75000"/>
                  <a:lumOff val="25000"/>
                </a:schemeClr>
              </a:solidFill>
              <a:latin typeface="TeXGyreAdventor" pitchFamily="50" charset="0"/>
            </a:endParaRPr>
          </a:p>
        </p:txBody>
      </p:sp>
    </p:spTree>
    <p:extLst>
      <p:ext uri="{BB962C8B-B14F-4D97-AF65-F5344CB8AC3E}">
        <p14:creationId xmlns:p14="http://schemas.microsoft.com/office/powerpoint/2010/main" val="417687354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500"/>
                                        <p:tgtEl>
                                          <p:spTgt spid="1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10" presetClass="entr" presetSubtype="0" fill="hold" nodeType="clickEffect">
                                  <p:stCondLst>
                                    <p:cond delay="0"/>
                                  </p:stCondLst>
                                  <p:childTnLst>
                                    <p:set>
                                      <p:cBhvr>
                                        <p:cTn id="11" dur="1" fill="hold">
                                          <p:stCondLst>
                                            <p:cond delay="0"/>
                                          </p:stCondLst>
                                        </p:cTn>
                                        <p:tgtEl>
                                          <p:spTgt spid="12">
                                            <p:txEl>
                                              <p:pRg st="4" end="4"/>
                                            </p:txEl>
                                          </p:spTgt>
                                        </p:tgtEl>
                                        <p:attrNameLst>
                                          <p:attrName>style.visibility</p:attrName>
                                        </p:attrNameLst>
                                      </p:cBhvr>
                                      <p:to>
                                        <p:strVal val="visible"/>
                                      </p:to>
                                    </p:set>
                                    <p:animEffect transition="in" filter="fade">
                                      <p:cBhvr>
                                        <p:cTn id="12" dur="500"/>
                                        <p:tgtEl>
                                          <p:spTgt spid="12">
                                            <p:txEl>
                                              <p:pRg st="4" end="4"/>
                                            </p:txEl>
                                          </p:spTgt>
                                        </p:tgtEl>
                                      </p:cBhvr>
                                    </p:animEffect>
                                  </p:childTnLst>
                                </p:cTn>
                              </p:par>
                            </p:childTnLst>
                          </p:cTn>
                        </p:par>
                      </p:childTnLst>
                    </p:cTn>
                  </p:par>
                  <p:par>
                    <p:cTn id="13" fill="hold">
                      <p:stCondLst>
                        <p:cond delay="indefinite"/>
                      </p:stCondLst>
                      <p:childTnLst>
                        <p:par>
                          <p:cTn id="14" fill="hold">
                            <p:stCondLst>
                              <p:cond delay="0"/>
                            </p:stCondLst>
                            <p:childTnLst>
                              <p:par>
                                <p:cTn id="15" presetID="10" presetClass="entr" presetSubtype="0" fill="hold" nodeType="clickEffect">
                                  <p:stCondLst>
                                    <p:cond delay="0"/>
                                  </p:stCondLst>
                                  <p:childTnLst>
                                    <p:set>
                                      <p:cBhvr>
                                        <p:cTn id="16" dur="1" fill="hold">
                                          <p:stCondLst>
                                            <p:cond delay="0"/>
                                          </p:stCondLst>
                                        </p:cTn>
                                        <p:tgtEl>
                                          <p:spTgt spid="12">
                                            <p:txEl>
                                              <p:pRg st="6" end="6"/>
                                            </p:txEl>
                                          </p:spTgt>
                                        </p:tgtEl>
                                        <p:attrNameLst>
                                          <p:attrName>style.visibility</p:attrName>
                                        </p:attrNameLst>
                                      </p:cBhvr>
                                      <p:to>
                                        <p:strVal val="visible"/>
                                      </p:to>
                                    </p:set>
                                    <p:animEffect transition="in" filter="fade">
                                      <p:cBhvr>
                                        <p:cTn id="17" dur="500"/>
                                        <p:tgtEl>
                                          <p:spTgt spid="12">
                                            <p:txEl>
                                              <p:pRg st="6" end="6"/>
                                            </p:txEl>
                                          </p:spTgt>
                                        </p:tgtEl>
                                      </p:cBhvr>
                                    </p:animEffect>
                                  </p:childTnLst>
                                </p:cTn>
                              </p:par>
                            </p:childTnLst>
                          </p:cTn>
                        </p:par>
                      </p:childTnLst>
                    </p:cTn>
                  </p:par>
                  <p:par>
                    <p:cTn id="18" fill="hold">
                      <p:stCondLst>
                        <p:cond delay="indefinite"/>
                      </p:stCondLst>
                      <p:childTnLst>
                        <p:par>
                          <p:cTn id="19" fill="hold">
                            <p:stCondLst>
                              <p:cond delay="0"/>
                            </p:stCondLst>
                            <p:childTnLst>
                              <p:par>
                                <p:cTn id="20" presetID="10" presetClass="entr" presetSubtype="0" fill="hold" nodeType="clickEffect">
                                  <p:stCondLst>
                                    <p:cond delay="0"/>
                                  </p:stCondLst>
                                  <p:childTnLst>
                                    <p:set>
                                      <p:cBhvr>
                                        <p:cTn id="21" dur="1" fill="hold">
                                          <p:stCondLst>
                                            <p:cond delay="0"/>
                                          </p:stCondLst>
                                        </p:cTn>
                                        <p:tgtEl>
                                          <p:spTgt spid="12">
                                            <p:txEl>
                                              <p:pRg st="8" end="8"/>
                                            </p:txEl>
                                          </p:spTgt>
                                        </p:tgtEl>
                                        <p:attrNameLst>
                                          <p:attrName>style.visibility</p:attrName>
                                        </p:attrNameLst>
                                      </p:cBhvr>
                                      <p:to>
                                        <p:strVal val="visible"/>
                                      </p:to>
                                    </p:set>
                                    <p:animEffect transition="in" filter="fade">
                                      <p:cBhvr>
                                        <p:cTn id="22" dur="500"/>
                                        <p:tgtEl>
                                          <p:spTgt spid="12">
                                            <p:txEl>
                                              <p:pRg st="8" end="8"/>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100" name="Picture 4" descr="Afbeeldingsresultaat voor bruggenbouwer"/>
          <p:cNvPicPr>
            <a:picLocks noChangeAspect="1" noChangeArrowheads="1"/>
          </p:cNvPicPr>
          <p:nvPr/>
        </p:nvPicPr>
        <p:blipFill rotWithShape="1">
          <a:blip r:embed="rId3" cstate="print">
            <a:extLst>
              <a:ext uri="{28A0092B-C50C-407E-A947-70E740481C1C}">
                <a14:useLocalDpi xmlns:a14="http://schemas.microsoft.com/office/drawing/2010/main" val="0"/>
              </a:ext>
            </a:extLst>
          </a:blip>
          <a:srcRect b="28845"/>
          <a:stretch/>
        </p:blipFill>
        <p:spPr bwMode="auto">
          <a:xfrm>
            <a:off x="1907704" y="1347613"/>
            <a:ext cx="5400600" cy="3795888"/>
          </a:xfrm>
          <a:prstGeom prst="rect">
            <a:avLst/>
          </a:prstGeom>
          <a:noFill/>
          <a:extLst>
            <a:ext uri="{909E8E84-426E-40DD-AFC4-6F175D3DCCD1}">
              <a14:hiddenFill xmlns:a14="http://schemas.microsoft.com/office/drawing/2010/main">
                <a:solidFill>
                  <a:srgbClr val="FFFFFF"/>
                </a:solidFill>
              </a14:hiddenFill>
            </a:ext>
          </a:extLst>
        </p:spPr>
      </p:pic>
      <p:sp>
        <p:nvSpPr>
          <p:cNvPr id="3" name="Date Placeholder 2"/>
          <p:cNvSpPr>
            <a:spLocks noGrp="1"/>
          </p:cNvSpPr>
          <p:nvPr>
            <p:ph type="dt" sz="half" idx="10"/>
          </p:nvPr>
        </p:nvSpPr>
        <p:spPr/>
        <p:txBody>
          <a:bodyPr/>
          <a:lstStyle/>
          <a:p>
            <a:fld id="{84FEE478-08A8-407B-B07E-2390D4571631}" type="datetime1">
              <a:rPr lang="en-GB" smtClean="0"/>
              <a:t>09/11/2019</a:t>
            </a:fld>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18</a:t>
            </a:fld>
            <a:endParaRPr lang="en-GB" dirty="0"/>
          </a:p>
        </p:txBody>
      </p:sp>
      <p:sp>
        <p:nvSpPr>
          <p:cNvPr id="11" name="Title 1"/>
          <p:cNvSpPr>
            <a:spLocks noGrp="1"/>
          </p:cNvSpPr>
          <p:nvPr>
            <p:ph type="ctrTitle"/>
          </p:nvPr>
        </p:nvSpPr>
        <p:spPr>
          <a:xfrm>
            <a:off x="611560" y="339502"/>
            <a:ext cx="8208912" cy="504056"/>
          </a:xfrm>
        </p:spPr>
        <p:txBody>
          <a:bodyPr/>
          <a:lstStyle/>
          <a:p>
            <a:r>
              <a:rPr lang="nl-NL" dirty="0" smtClean="0"/>
              <a:t>Kosmische bruggenbouwer?</a:t>
            </a:r>
            <a:endParaRPr lang="en-GB" dirty="0"/>
          </a:p>
        </p:txBody>
      </p:sp>
      <p:sp>
        <p:nvSpPr>
          <p:cNvPr id="12" name="Rechthoek 11"/>
          <p:cNvSpPr>
            <a:spLocks noChangeArrowheads="1"/>
          </p:cNvSpPr>
          <p:nvPr/>
        </p:nvSpPr>
        <p:spPr bwMode="auto">
          <a:xfrm>
            <a:off x="611560" y="987574"/>
            <a:ext cx="7992888" cy="2446824"/>
          </a:xfrm>
          <a:prstGeom prst="rect">
            <a:avLst/>
          </a:prstGeom>
          <a:noFill/>
          <a:ln w="9525">
            <a:noFill/>
            <a:miter lim="800000"/>
            <a:headEnd/>
            <a:tailEnd/>
          </a:ln>
        </p:spPr>
        <p:txBody>
          <a:bodyPr wrap="square">
            <a:spAutoFit/>
          </a:bodyPr>
          <a:lstStyle/>
          <a:p>
            <a:r>
              <a:rPr lang="nl-NL" sz="1700" dirty="0" smtClean="0">
                <a:solidFill>
                  <a:schemeClr val="tx1">
                    <a:lumMod val="75000"/>
                    <a:lumOff val="25000"/>
                  </a:schemeClr>
                </a:solidFill>
                <a:latin typeface="TeXGyreAdventor" pitchFamily="50" charset="0"/>
              </a:rPr>
              <a:t>De </a:t>
            </a:r>
            <a:r>
              <a:rPr lang="nl-NL" sz="1700" dirty="0">
                <a:solidFill>
                  <a:schemeClr val="tx1">
                    <a:lumMod val="75000"/>
                    <a:lumOff val="25000"/>
                  </a:schemeClr>
                </a:solidFill>
                <a:latin typeface="TeXGyreAdventor" pitchFamily="50" charset="0"/>
              </a:rPr>
              <a:t>Diepenveen lijkt op </a:t>
            </a:r>
            <a:r>
              <a:rPr lang="nl-NL" sz="1700" b="1" dirty="0" smtClean="0">
                <a:solidFill>
                  <a:srgbClr val="0070C0"/>
                </a:solidFill>
                <a:latin typeface="TeXGyreAdventor" pitchFamily="50" charset="0"/>
              </a:rPr>
              <a:t>CM-meteoriet </a:t>
            </a:r>
            <a:r>
              <a:rPr lang="nl-NL" sz="1700" b="1" dirty="0">
                <a:solidFill>
                  <a:srgbClr val="0070C0"/>
                </a:solidFill>
                <a:latin typeface="TeXGyreAdventor" pitchFamily="50" charset="0"/>
              </a:rPr>
              <a:t>Yamato 793321</a:t>
            </a:r>
            <a:r>
              <a:rPr lang="nl-NL" sz="1700" dirty="0">
                <a:solidFill>
                  <a:schemeClr val="tx1">
                    <a:lumMod val="75000"/>
                    <a:lumOff val="25000"/>
                  </a:schemeClr>
                </a:solidFill>
                <a:latin typeface="TeXGyreAdventor" pitchFamily="50" charset="0"/>
              </a:rPr>
              <a:t>. Indirect bevestiging dat </a:t>
            </a:r>
            <a:r>
              <a:rPr lang="nl-NL" sz="1700" dirty="0" smtClean="0">
                <a:solidFill>
                  <a:schemeClr val="tx1">
                    <a:lumMod val="75000"/>
                    <a:lumOff val="25000"/>
                  </a:schemeClr>
                </a:solidFill>
                <a:latin typeface="TeXGyreAdventor" pitchFamily="50" charset="0"/>
              </a:rPr>
              <a:t>eigenschappen </a:t>
            </a:r>
            <a:r>
              <a:rPr lang="nl-NL" sz="1700" dirty="0">
                <a:solidFill>
                  <a:schemeClr val="tx1">
                    <a:lumMod val="75000"/>
                    <a:lumOff val="25000"/>
                  </a:schemeClr>
                </a:solidFill>
                <a:latin typeface="TeXGyreAdventor" pitchFamily="50" charset="0"/>
              </a:rPr>
              <a:t>hun oorsprong vinden in processen in de ruimte, </a:t>
            </a:r>
            <a:r>
              <a:rPr lang="nl-NL" sz="1700" dirty="0" smtClean="0">
                <a:solidFill>
                  <a:schemeClr val="tx1">
                    <a:lumMod val="75000"/>
                    <a:lumOff val="25000"/>
                  </a:schemeClr>
                </a:solidFill>
                <a:latin typeface="TeXGyreAdventor" pitchFamily="50" charset="0"/>
              </a:rPr>
              <a:t>immers: </a:t>
            </a:r>
            <a:r>
              <a:rPr lang="nl-NL" sz="1700" dirty="0">
                <a:solidFill>
                  <a:schemeClr val="tx1">
                    <a:lumMod val="75000"/>
                    <a:lumOff val="25000"/>
                  </a:schemeClr>
                </a:solidFill>
                <a:latin typeface="TeXGyreAdventor" pitchFamily="50" charset="0"/>
              </a:rPr>
              <a:t>de Diepenveen en Y-793321 hebben na hun val op aarde een compleet andere geschiedenis meegemaakt. </a:t>
            </a:r>
          </a:p>
          <a:p>
            <a:endParaRPr lang="nl-NL" sz="1700" dirty="0">
              <a:solidFill>
                <a:schemeClr val="tx1">
                  <a:lumMod val="75000"/>
                  <a:lumOff val="25000"/>
                </a:schemeClr>
              </a:solidFill>
              <a:latin typeface="TeXGyreAdventor" pitchFamily="50" charset="0"/>
            </a:endParaRPr>
          </a:p>
          <a:p>
            <a:r>
              <a:rPr lang="nl-NL" sz="1700" dirty="0">
                <a:solidFill>
                  <a:schemeClr val="tx1">
                    <a:lumMod val="75000"/>
                    <a:lumOff val="25000"/>
                  </a:schemeClr>
                </a:solidFill>
                <a:latin typeface="TeXGyreAdventor" pitchFamily="50" charset="0"/>
              </a:rPr>
              <a:t>De Diepenveen heeft eigenschappen </a:t>
            </a:r>
            <a:r>
              <a:rPr lang="nl-NL" sz="1700" dirty="0" smtClean="0">
                <a:solidFill>
                  <a:schemeClr val="tx1">
                    <a:lumMod val="75000"/>
                    <a:lumOff val="25000"/>
                  </a:schemeClr>
                </a:solidFill>
                <a:latin typeface="TeXGyreAdventor" pitchFamily="50" charset="0"/>
              </a:rPr>
              <a:t>uit </a:t>
            </a:r>
            <a:r>
              <a:rPr lang="nl-NL" sz="1700" dirty="0">
                <a:solidFill>
                  <a:schemeClr val="tx1">
                    <a:lumMod val="75000"/>
                    <a:lumOff val="25000"/>
                  </a:schemeClr>
                </a:solidFill>
                <a:latin typeface="TeXGyreAdventor" pitchFamily="50" charset="0"/>
              </a:rPr>
              <a:t>verschillende </a:t>
            </a:r>
            <a:r>
              <a:rPr lang="nl-NL" sz="1700" dirty="0" smtClean="0">
                <a:solidFill>
                  <a:schemeClr val="tx1">
                    <a:lumMod val="75000"/>
                    <a:lumOff val="25000"/>
                  </a:schemeClr>
                </a:solidFill>
                <a:latin typeface="TeXGyreAdventor" pitchFamily="50" charset="0"/>
              </a:rPr>
              <a:t>meteorietgroepen </a:t>
            </a:r>
            <a:r>
              <a:rPr lang="nl-NL" sz="1700" dirty="0">
                <a:solidFill>
                  <a:schemeClr val="tx1">
                    <a:lumMod val="75000"/>
                    <a:lumOff val="25000"/>
                  </a:schemeClr>
                </a:solidFill>
                <a:latin typeface="TeXGyreAdventor" pitchFamily="50" charset="0"/>
              </a:rPr>
              <a:t>en kan daardoor mogelijk </a:t>
            </a:r>
            <a:r>
              <a:rPr lang="nl-NL" sz="1700" dirty="0" smtClean="0">
                <a:solidFill>
                  <a:schemeClr val="tx1">
                    <a:lumMod val="75000"/>
                    <a:lumOff val="25000"/>
                  </a:schemeClr>
                </a:solidFill>
                <a:latin typeface="TeXGyreAdventor" pitchFamily="50" charset="0"/>
              </a:rPr>
              <a:t>als </a:t>
            </a:r>
            <a:r>
              <a:rPr lang="nl-NL" sz="1700" dirty="0">
                <a:solidFill>
                  <a:schemeClr val="tx1">
                    <a:lumMod val="75000"/>
                    <a:lumOff val="25000"/>
                  </a:schemeClr>
                </a:solidFill>
                <a:latin typeface="TeXGyreAdventor" pitchFamily="50" charset="0"/>
              </a:rPr>
              <a:t>een </a:t>
            </a:r>
            <a:r>
              <a:rPr lang="nl-NL" sz="1700" b="1" dirty="0">
                <a:solidFill>
                  <a:schemeClr val="tx1">
                    <a:lumMod val="75000"/>
                    <a:lumOff val="25000"/>
                  </a:schemeClr>
                </a:solidFill>
                <a:latin typeface="TeXGyreAdventor" pitchFamily="50" charset="0"/>
              </a:rPr>
              <a:t>‘</a:t>
            </a:r>
            <a:r>
              <a:rPr lang="nl-NL" sz="1700" b="1" dirty="0">
                <a:solidFill>
                  <a:srgbClr val="0070C0"/>
                </a:solidFill>
                <a:latin typeface="TeXGyreAdventor" pitchFamily="50" charset="0"/>
              </a:rPr>
              <a:t>kosmische bruggenbouwer</a:t>
            </a:r>
            <a:r>
              <a:rPr lang="nl-NL" sz="1700" b="1" dirty="0">
                <a:solidFill>
                  <a:schemeClr val="tx1">
                    <a:lumMod val="75000"/>
                    <a:lumOff val="25000"/>
                  </a:schemeClr>
                </a:solidFill>
                <a:latin typeface="TeXGyreAdventor" pitchFamily="50" charset="0"/>
              </a:rPr>
              <a:t>’ </a:t>
            </a:r>
            <a:r>
              <a:rPr lang="nl-NL" sz="1700" dirty="0">
                <a:solidFill>
                  <a:schemeClr val="tx1">
                    <a:lumMod val="75000"/>
                    <a:lumOff val="25000"/>
                  </a:schemeClr>
                </a:solidFill>
                <a:latin typeface="TeXGyreAdventor" pitchFamily="50" charset="0"/>
              </a:rPr>
              <a:t>die meteorietsoorten met elkaar verbinden.</a:t>
            </a:r>
          </a:p>
          <a:p>
            <a:endParaRPr lang="nl-NL" sz="1700" dirty="0">
              <a:solidFill>
                <a:schemeClr val="tx1">
                  <a:lumMod val="75000"/>
                  <a:lumOff val="25000"/>
                </a:schemeClr>
              </a:solidFill>
              <a:latin typeface="TeXGyreAdventor" pitchFamily="50" charset="0"/>
            </a:endParaRPr>
          </a:p>
        </p:txBody>
      </p:sp>
    </p:spTree>
    <p:extLst>
      <p:ext uri="{BB962C8B-B14F-4D97-AF65-F5344CB8AC3E}">
        <p14:creationId xmlns:p14="http://schemas.microsoft.com/office/powerpoint/2010/main" val="205391301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12">
                                            <p:txEl>
                                              <p:pRg st="2" end="2"/>
                                            </p:txEl>
                                          </p:spTgt>
                                        </p:tgtEl>
                                        <p:attrNameLst>
                                          <p:attrName>style.visibility</p:attrName>
                                        </p:attrNameLst>
                                      </p:cBhvr>
                                      <p:to>
                                        <p:strVal val="visible"/>
                                      </p:to>
                                    </p:set>
                                    <p:animEffect transition="in" filter="fade">
                                      <p:cBhvr>
                                        <p:cTn id="7" dur="500"/>
                                        <p:tgtEl>
                                          <p:spTgt spid="12">
                                            <p:txEl>
                                              <p:pRg st="2" end="2"/>
                                            </p:txEl>
                                          </p:spTgt>
                                        </p:tgtEl>
                                      </p:cBhvr>
                                    </p:animEffect>
                                  </p:childTnLst>
                                </p:cTn>
                              </p:par>
                              <p:par>
                                <p:cTn id="8" presetID="10" presetClass="entr" presetSubtype="0" fill="hold" nodeType="withEffect">
                                  <p:stCondLst>
                                    <p:cond delay="0"/>
                                  </p:stCondLst>
                                  <p:childTnLst>
                                    <p:set>
                                      <p:cBhvr>
                                        <p:cTn id="9" dur="1" fill="hold">
                                          <p:stCondLst>
                                            <p:cond delay="0"/>
                                          </p:stCondLst>
                                        </p:cTn>
                                        <p:tgtEl>
                                          <p:spTgt spid="4100"/>
                                        </p:tgtEl>
                                        <p:attrNameLst>
                                          <p:attrName>style.visibility</p:attrName>
                                        </p:attrNameLst>
                                      </p:cBhvr>
                                      <p:to>
                                        <p:strVal val="visible"/>
                                      </p:to>
                                    </p:set>
                                    <p:animEffect transition="in" filter="fade">
                                      <p:cBhvr>
                                        <p:cTn id="10" dur="500"/>
                                        <p:tgtEl>
                                          <p:spTgt spid="410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1331640" y="1422720"/>
            <a:ext cx="6850312" cy="3508696"/>
          </a:xfrm>
          <a:prstGeom prst="rect">
            <a:avLst/>
          </a:prstGeom>
        </p:spPr>
      </p:pic>
      <p:sp>
        <p:nvSpPr>
          <p:cNvPr id="3" name="Date Placeholder 2"/>
          <p:cNvSpPr>
            <a:spLocks noGrp="1"/>
          </p:cNvSpPr>
          <p:nvPr>
            <p:ph type="dt" sz="half" idx="10"/>
          </p:nvPr>
        </p:nvSpPr>
        <p:spPr/>
        <p:txBody>
          <a:bodyPr/>
          <a:lstStyle/>
          <a:p>
            <a:fld id="{84FEE478-08A8-407B-B07E-2390D4571631}" type="datetime1">
              <a:rPr lang="en-GB" smtClean="0"/>
              <a:t>09/11/2019</a:t>
            </a:fld>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19</a:t>
            </a:fld>
            <a:endParaRPr lang="en-GB" dirty="0"/>
          </a:p>
        </p:txBody>
      </p:sp>
      <p:sp>
        <p:nvSpPr>
          <p:cNvPr id="11" name="Title 1"/>
          <p:cNvSpPr>
            <a:spLocks noGrp="1"/>
          </p:cNvSpPr>
          <p:nvPr>
            <p:ph type="ctrTitle"/>
          </p:nvPr>
        </p:nvSpPr>
        <p:spPr>
          <a:xfrm>
            <a:off x="611560" y="339502"/>
            <a:ext cx="8208912" cy="504056"/>
          </a:xfrm>
        </p:spPr>
        <p:txBody>
          <a:bodyPr/>
          <a:lstStyle/>
          <a:p>
            <a:r>
              <a:rPr lang="nl-NL" dirty="0" smtClean="0"/>
              <a:t>Zoeken naar context</a:t>
            </a:r>
            <a:endParaRPr lang="en-GB" dirty="0"/>
          </a:p>
        </p:txBody>
      </p:sp>
      <p:sp>
        <p:nvSpPr>
          <p:cNvPr id="12" name="Rechthoek 11"/>
          <p:cNvSpPr>
            <a:spLocks noChangeArrowheads="1"/>
          </p:cNvSpPr>
          <p:nvPr/>
        </p:nvSpPr>
        <p:spPr bwMode="auto">
          <a:xfrm>
            <a:off x="611560" y="987574"/>
            <a:ext cx="7992888" cy="615553"/>
          </a:xfrm>
          <a:prstGeom prst="rect">
            <a:avLst/>
          </a:prstGeom>
          <a:noFill/>
          <a:ln w="9525">
            <a:noFill/>
            <a:miter lim="800000"/>
            <a:headEnd/>
            <a:tailEnd/>
          </a:ln>
        </p:spPr>
        <p:txBody>
          <a:bodyPr wrap="square">
            <a:spAutoFit/>
          </a:bodyPr>
          <a:lstStyle/>
          <a:p>
            <a:r>
              <a:rPr lang="nl-NL" sz="1700" dirty="0" smtClean="0">
                <a:solidFill>
                  <a:schemeClr val="tx1">
                    <a:lumMod val="75000"/>
                    <a:lumOff val="25000"/>
                  </a:schemeClr>
                </a:solidFill>
                <a:latin typeface="TeXGyreAdventor" pitchFamily="50" charset="0"/>
              </a:rPr>
              <a:t>Onderzoek naar overeenkomsten tussen reflectiespectrum van Diepenveen’s gruis en spectraaltypen planetoïden.</a:t>
            </a:r>
            <a:endParaRPr lang="nl-NL" sz="1700" dirty="0">
              <a:solidFill>
                <a:schemeClr val="tx1">
                  <a:lumMod val="75000"/>
                  <a:lumOff val="25000"/>
                </a:schemeClr>
              </a:solidFill>
              <a:latin typeface="TeXGyreAdventor" pitchFamily="50" charset="0"/>
            </a:endParaRPr>
          </a:p>
        </p:txBody>
      </p:sp>
    </p:spTree>
    <p:extLst>
      <p:ext uri="{BB962C8B-B14F-4D97-AF65-F5344CB8AC3E}">
        <p14:creationId xmlns:p14="http://schemas.microsoft.com/office/powerpoint/2010/main" val="98860486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2" descr="http://i.imgur.com/weoSrEg.jpg"/>
          <p:cNvPicPr>
            <a:picLocks noChangeAspect="1" noChangeArrowheads="1"/>
          </p:cNvPicPr>
          <p:nvPr/>
        </p:nvPicPr>
        <p:blipFill>
          <a:blip r:embed="rId2">
            <a:extLst>
              <a:ext uri="{BEBA8EAE-BF5A-486C-A8C5-ECC9F3942E4B}">
                <a14:imgProps xmlns:a14="http://schemas.microsoft.com/office/drawing/2010/main">
                  <a14:imgLayer r:embed="rId3">
                    <a14:imgEffect>
                      <a14:brightnessContrast bright="20000" contrast="40000"/>
                    </a14:imgEffect>
                  </a14:imgLayer>
                </a14:imgProps>
              </a:ext>
              <a:ext uri="{28A0092B-C50C-407E-A947-70E740481C1C}">
                <a14:useLocalDpi xmlns:a14="http://schemas.microsoft.com/office/drawing/2010/main" val="0"/>
              </a:ext>
            </a:extLst>
          </a:blip>
          <a:srcRect/>
          <a:stretch>
            <a:fillRect/>
          </a:stretch>
        </p:blipFill>
        <p:spPr bwMode="auto">
          <a:xfrm>
            <a:off x="0" y="0"/>
            <a:ext cx="9144000" cy="6035039"/>
          </a:xfrm>
          <a:prstGeom prst="rect">
            <a:avLst/>
          </a:prstGeom>
          <a:noFill/>
          <a:extLst>
            <a:ext uri="{909E8E84-426E-40DD-AFC4-6F175D3DCCD1}">
              <a14:hiddenFill xmlns:a14="http://schemas.microsoft.com/office/drawing/2010/main">
                <a:solidFill>
                  <a:srgbClr val="FFFFFF"/>
                </a:solidFill>
              </a14:hiddenFill>
            </a:ext>
          </a:extLst>
        </p:spPr>
      </p:pic>
      <p:cxnSp>
        <p:nvCxnSpPr>
          <p:cNvPr id="4" name="Straight Connector 3"/>
          <p:cNvCxnSpPr/>
          <p:nvPr/>
        </p:nvCxnSpPr>
        <p:spPr>
          <a:xfrm>
            <a:off x="5580112" y="411510"/>
            <a:ext cx="1368152" cy="792088"/>
          </a:xfrm>
          <a:prstGeom prst="line">
            <a:avLst/>
          </a:prstGeom>
          <a:ln w="12700">
            <a:solidFill>
              <a:srgbClr val="4A7EBB"/>
            </a:solidFill>
            <a:prstDash val="dash"/>
          </a:ln>
        </p:spPr>
        <p:style>
          <a:lnRef idx="1">
            <a:schemeClr val="accent1"/>
          </a:lnRef>
          <a:fillRef idx="0">
            <a:schemeClr val="accent1"/>
          </a:fillRef>
          <a:effectRef idx="0">
            <a:schemeClr val="accent1"/>
          </a:effectRef>
          <a:fontRef idx="minor">
            <a:schemeClr val="tx1"/>
          </a:fontRef>
        </p:style>
      </p:cxnSp>
      <p:cxnSp>
        <p:nvCxnSpPr>
          <p:cNvPr id="7" name="Straight Connector 6"/>
          <p:cNvCxnSpPr/>
          <p:nvPr/>
        </p:nvCxnSpPr>
        <p:spPr>
          <a:xfrm flipV="1">
            <a:off x="5471717" y="483518"/>
            <a:ext cx="0" cy="2088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9" name="Straight Connector 8"/>
          <p:cNvCxnSpPr/>
          <p:nvPr/>
        </p:nvCxnSpPr>
        <p:spPr>
          <a:xfrm flipV="1">
            <a:off x="6120358" y="1347614"/>
            <a:ext cx="792000" cy="1116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4" name="Straight Connector 13"/>
          <p:cNvCxnSpPr/>
          <p:nvPr/>
        </p:nvCxnSpPr>
        <p:spPr>
          <a:xfrm flipV="1">
            <a:off x="4500096" y="2769846"/>
            <a:ext cx="900000" cy="133200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6" name="Straight Connector 15"/>
          <p:cNvCxnSpPr/>
          <p:nvPr/>
        </p:nvCxnSpPr>
        <p:spPr>
          <a:xfrm>
            <a:off x="4499992" y="4227934"/>
            <a:ext cx="1728000" cy="360040"/>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cxnSp>
        <p:nvCxnSpPr>
          <p:cNvPr id="18" name="Straight Connector 17"/>
          <p:cNvCxnSpPr/>
          <p:nvPr/>
        </p:nvCxnSpPr>
        <p:spPr>
          <a:xfrm flipH="1" flipV="1">
            <a:off x="6084168" y="2643758"/>
            <a:ext cx="216024" cy="1872208"/>
          </a:xfrm>
          <a:prstGeom prst="line">
            <a:avLst/>
          </a:prstGeom>
          <a:ln w="12700">
            <a:prstDash val="dash"/>
          </a:ln>
        </p:spPr>
        <p:style>
          <a:lnRef idx="1">
            <a:schemeClr val="accent1"/>
          </a:lnRef>
          <a:fillRef idx="0">
            <a:schemeClr val="accent1"/>
          </a:fillRef>
          <a:effectRef idx="0">
            <a:schemeClr val="accent1"/>
          </a:effectRef>
          <a:fontRef idx="minor">
            <a:schemeClr val="tx1"/>
          </a:fontRef>
        </p:style>
      </p:cxnSp>
      <p:sp>
        <p:nvSpPr>
          <p:cNvPr id="10" name="Line 3"/>
          <p:cNvSpPr>
            <a:spLocks noChangeAspect="1" noChangeShapeType="1"/>
          </p:cNvSpPr>
          <p:nvPr/>
        </p:nvSpPr>
        <p:spPr bwMode="auto">
          <a:xfrm flipV="1">
            <a:off x="5796508" y="3435846"/>
            <a:ext cx="647700" cy="71439"/>
          </a:xfrm>
          <a:prstGeom prst="line">
            <a:avLst/>
          </a:prstGeom>
          <a:noFill/>
          <a:ln w="38100" cap="sq">
            <a:solidFill>
              <a:srgbClr val="FFE37D"/>
            </a:solidFill>
            <a:round/>
            <a:headEnd type="arrow" w="med" len="med"/>
            <a:tailEnd/>
          </a:ln>
          <a:extLst>
            <a:ext uri="{909E8E84-426E-40DD-AFC4-6F175D3DCCD1}">
              <a14:hiddenFill xmlns:a14="http://schemas.microsoft.com/office/drawing/2010/main">
                <a:noFill/>
              </a14:hiddenFill>
            </a:ext>
          </a:extLst>
        </p:spPr>
        <p:txBody>
          <a:bodyPr/>
          <a:lstStyle/>
          <a:p>
            <a:endParaRPr lang="en-GB"/>
          </a:p>
        </p:txBody>
      </p:sp>
      <p:sp>
        <p:nvSpPr>
          <p:cNvPr id="11" name="Rectangle 4"/>
          <p:cNvSpPr>
            <a:spLocks noChangeAspect="1" noChangeArrowheads="1"/>
          </p:cNvSpPr>
          <p:nvPr/>
        </p:nvSpPr>
        <p:spPr bwMode="auto">
          <a:xfrm>
            <a:off x="5218936" y="3291830"/>
            <a:ext cx="505563" cy="501872"/>
          </a:xfrm>
          <a:prstGeom prst="rect">
            <a:avLst/>
          </a:prstGeom>
          <a:noFill/>
          <a:ln w="38100" cap="sq">
            <a:solidFill>
              <a:srgbClr val="FFE37D"/>
            </a:solidFill>
            <a:miter lim="800000"/>
            <a:headEnd/>
            <a:tailEnd/>
          </a:ln>
          <a:extLst>
            <a:ext uri="{909E8E84-426E-40DD-AFC4-6F175D3DCCD1}">
              <a14:hiddenFill xmlns:a14="http://schemas.microsoft.com/office/drawing/2010/main">
                <a:solidFill>
                  <a:srgbClr val="FFFFFF"/>
                </a:solidFill>
              </a14:hiddenFill>
            </a:ext>
          </a:extLst>
        </p:spPr>
        <p:txBody>
          <a:bodyPr wrap="none" anchor="ctr"/>
          <a:lstStyle>
            <a:lvl1pPr eaLnBrk="0" hangingPunct="0">
              <a:spcBef>
                <a:spcPct val="20000"/>
              </a:spcBef>
              <a:buChar char="•"/>
              <a:defRPr sz="3200">
                <a:solidFill>
                  <a:schemeClr val="tx1"/>
                </a:solidFill>
                <a:latin typeface="Arial" charset="0"/>
              </a:defRPr>
            </a:lvl1pPr>
            <a:lvl2pPr marL="742950" indent="-285750" eaLnBrk="0" hangingPunct="0">
              <a:spcBef>
                <a:spcPct val="20000"/>
              </a:spcBef>
              <a:buChar char="–"/>
              <a:defRPr sz="2800">
                <a:solidFill>
                  <a:schemeClr val="tx1"/>
                </a:solidFill>
                <a:latin typeface="Arial" charset="0"/>
              </a:defRPr>
            </a:lvl2pPr>
            <a:lvl3pPr marL="1143000" indent="-228600" eaLnBrk="0" hangingPunct="0">
              <a:spcBef>
                <a:spcPct val="20000"/>
              </a:spcBef>
              <a:buChar char="•"/>
              <a:defRPr sz="2400">
                <a:solidFill>
                  <a:schemeClr val="tx1"/>
                </a:solidFill>
                <a:latin typeface="Arial" charset="0"/>
              </a:defRPr>
            </a:lvl3pPr>
            <a:lvl4pPr marL="1600200" indent="-228600" eaLnBrk="0" hangingPunct="0">
              <a:spcBef>
                <a:spcPct val="20000"/>
              </a:spcBef>
              <a:buChar char="–"/>
              <a:defRPr sz="2000">
                <a:solidFill>
                  <a:schemeClr val="tx1"/>
                </a:solidFill>
                <a:latin typeface="Arial" charset="0"/>
              </a:defRPr>
            </a:lvl4pPr>
            <a:lvl5pPr marL="2057400" indent="-228600" eaLnBrk="0" hangingPunct="0">
              <a:spcBef>
                <a:spcPct val="20000"/>
              </a:spcBef>
              <a:buChar char="»"/>
              <a:defRPr sz="2000">
                <a:solidFill>
                  <a:schemeClr val="tx1"/>
                </a:solidFill>
                <a:latin typeface="Arial" charset="0"/>
              </a:defRPr>
            </a:lvl5pPr>
            <a:lvl6pPr marL="2514600" indent="-228600" eaLnBrk="0" fontAlgn="base" hangingPunct="0">
              <a:spcBef>
                <a:spcPct val="20000"/>
              </a:spcBef>
              <a:spcAft>
                <a:spcPct val="0"/>
              </a:spcAft>
              <a:buChar char="»"/>
              <a:defRPr sz="2000">
                <a:solidFill>
                  <a:schemeClr val="tx1"/>
                </a:solidFill>
                <a:latin typeface="Arial" charset="0"/>
              </a:defRPr>
            </a:lvl6pPr>
            <a:lvl7pPr marL="2971800" indent="-228600" eaLnBrk="0" fontAlgn="base" hangingPunct="0">
              <a:spcBef>
                <a:spcPct val="20000"/>
              </a:spcBef>
              <a:spcAft>
                <a:spcPct val="0"/>
              </a:spcAft>
              <a:buChar char="»"/>
              <a:defRPr sz="2000">
                <a:solidFill>
                  <a:schemeClr val="tx1"/>
                </a:solidFill>
                <a:latin typeface="Arial" charset="0"/>
              </a:defRPr>
            </a:lvl7pPr>
            <a:lvl8pPr marL="3429000" indent="-228600" eaLnBrk="0" fontAlgn="base" hangingPunct="0">
              <a:spcBef>
                <a:spcPct val="20000"/>
              </a:spcBef>
              <a:spcAft>
                <a:spcPct val="0"/>
              </a:spcAft>
              <a:buChar char="»"/>
              <a:defRPr sz="2000">
                <a:solidFill>
                  <a:schemeClr val="tx1"/>
                </a:solidFill>
                <a:latin typeface="Arial" charset="0"/>
              </a:defRPr>
            </a:lvl8pPr>
            <a:lvl9pPr marL="3886200" indent="-228600" eaLnBrk="0" fontAlgn="base" hangingPunct="0">
              <a:spcBef>
                <a:spcPct val="20000"/>
              </a:spcBef>
              <a:spcAft>
                <a:spcPct val="0"/>
              </a:spcAft>
              <a:buChar char="»"/>
              <a:defRPr sz="2000">
                <a:solidFill>
                  <a:schemeClr val="tx1"/>
                </a:solidFill>
                <a:latin typeface="Arial" charset="0"/>
              </a:defRPr>
            </a:lvl9pPr>
          </a:lstStyle>
          <a:p>
            <a:pPr eaLnBrk="1" hangingPunct="1">
              <a:spcBef>
                <a:spcPct val="0"/>
              </a:spcBef>
              <a:buFontTx/>
              <a:buNone/>
            </a:pPr>
            <a:endParaRPr lang="en-US" altLang="en-US" sz="1800">
              <a:solidFill>
                <a:schemeClr val="bg1"/>
              </a:solidFill>
            </a:endParaRPr>
          </a:p>
        </p:txBody>
      </p:sp>
      <p:sp>
        <p:nvSpPr>
          <p:cNvPr id="22" name="TextBox 21"/>
          <p:cNvSpPr txBox="1"/>
          <p:nvPr/>
        </p:nvSpPr>
        <p:spPr>
          <a:xfrm>
            <a:off x="4355976" y="195486"/>
            <a:ext cx="1584176" cy="338554"/>
          </a:xfrm>
          <a:prstGeom prst="rect">
            <a:avLst/>
          </a:prstGeom>
          <a:noFill/>
        </p:spPr>
        <p:txBody>
          <a:bodyPr wrap="square" rtlCol="0">
            <a:spAutoFit/>
          </a:bodyPr>
          <a:lstStyle/>
          <a:p>
            <a:r>
              <a:rPr lang="nl-NL" sz="1600" i="1" dirty="0" smtClean="0">
                <a:solidFill>
                  <a:schemeClr val="tx2">
                    <a:lumMod val="60000"/>
                    <a:lumOff val="40000"/>
                  </a:schemeClr>
                </a:solidFill>
              </a:rPr>
              <a:t>Betelgeuse</a:t>
            </a:r>
            <a:endParaRPr lang="en-GB" sz="1600" i="1" dirty="0">
              <a:solidFill>
                <a:schemeClr val="tx2">
                  <a:lumMod val="60000"/>
                  <a:lumOff val="40000"/>
                </a:schemeClr>
              </a:solidFill>
            </a:endParaRPr>
          </a:p>
        </p:txBody>
      </p:sp>
      <p:sp>
        <p:nvSpPr>
          <p:cNvPr id="23" name="TextBox 22"/>
          <p:cNvSpPr txBox="1"/>
          <p:nvPr/>
        </p:nvSpPr>
        <p:spPr>
          <a:xfrm>
            <a:off x="6372200" y="4465444"/>
            <a:ext cx="1584176" cy="338554"/>
          </a:xfrm>
          <a:prstGeom prst="rect">
            <a:avLst/>
          </a:prstGeom>
          <a:noFill/>
        </p:spPr>
        <p:txBody>
          <a:bodyPr wrap="square" rtlCol="0">
            <a:spAutoFit/>
          </a:bodyPr>
          <a:lstStyle/>
          <a:p>
            <a:r>
              <a:rPr lang="nl-NL" sz="1600" i="1" dirty="0" smtClean="0">
                <a:solidFill>
                  <a:schemeClr val="tx2">
                    <a:lumMod val="60000"/>
                    <a:lumOff val="40000"/>
                  </a:schemeClr>
                </a:solidFill>
              </a:rPr>
              <a:t>Rigel</a:t>
            </a:r>
            <a:endParaRPr lang="en-GB" sz="1600" i="1" dirty="0">
              <a:solidFill>
                <a:schemeClr val="tx2">
                  <a:lumMod val="60000"/>
                  <a:lumOff val="40000"/>
                </a:schemeClr>
              </a:solidFill>
            </a:endParaRPr>
          </a:p>
        </p:txBody>
      </p:sp>
      <p:sp>
        <p:nvSpPr>
          <p:cNvPr id="24" name="TextBox 23"/>
          <p:cNvSpPr txBox="1"/>
          <p:nvPr/>
        </p:nvSpPr>
        <p:spPr>
          <a:xfrm>
            <a:off x="827584" y="4398528"/>
            <a:ext cx="1584176" cy="338554"/>
          </a:xfrm>
          <a:prstGeom prst="rect">
            <a:avLst/>
          </a:prstGeom>
          <a:noFill/>
        </p:spPr>
        <p:txBody>
          <a:bodyPr wrap="square" rtlCol="0">
            <a:spAutoFit/>
          </a:bodyPr>
          <a:lstStyle/>
          <a:p>
            <a:r>
              <a:rPr lang="nl-NL" sz="1600" i="1" dirty="0" smtClean="0">
                <a:solidFill>
                  <a:schemeClr val="tx2">
                    <a:lumMod val="60000"/>
                    <a:lumOff val="40000"/>
                  </a:schemeClr>
                </a:solidFill>
              </a:rPr>
              <a:t>Sirius</a:t>
            </a:r>
            <a:endParaRPr lang="en-GB" sz="1600" i="1" dirty="0">
              <a:solidFill>
                <a:schemeClr val="tx2">
                  <a:lumMod val="60000"/>
                  <a:lumOff val="40000"/>
                </a:schemeClr>
              </a:solidFill>
            </a:endParaRPr>
          </a:p>
        </p:txBody>
      </p:sp>
      <p:sp>
        <p:nvSpPr>
          <p:cNvPr id="25" name="TextBox 24"/>
          <p:cNvSpPr txBox="1"/>
          <p:nvPr/>
        </p:nvSpPr>
        <p:spPr>
          <a:xfrm>
            <a:off x="6479728" y="3204212"/>
            <a:ext cx="2268736" cy="400110"/>
          </a:xfrm>
          <a:prstGeom prst="rect">
            <a:avLst/>
          </a:prstGeom>
          <a:noFill/>
        </p:spPr>
        <p:txBody>
          <a:bodyPr wrap="square" rtlCol="0">
            <a:spAutoFit/>
          </a:bodyPr>
          <a:lstStyle/>
          <a:p>
            <a:r>
              <a:rPr lang="nl-NL" sz="2000" b="1" i="1" dirty="0" smtClean="0">
                <a:solidFill>
                  <a:srgbClr val="FFE37D"/>
                </a:solidFill>
              </a:rPr>
              <a:t>Orionnevel (M42)</a:t>
            </a:r>
            <a:endParaRPr lang="en-GB" sz="2000" b="1" i="1" dirty="0">
              <a:solidFill>
                <a:srgbClr val="FFE37D"/>
              </a:solidFill>
            </a:endParaRPr>
          </a:p>
        </p:txBody>
      </p:sp>
      <p:pic>
        <p:nvPicPr>
          <p:cNvPr id="12" name="Picture 5" descr="heic0601a"/>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0" y="-1554481"/>
            <a:ext cx="9144000" cy="914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4179776683"/>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fade">
                                      <p:cBhvr>
                                        <p:cTn id="7" dur="500"/>
                                        <p:tgtEl>
                                          <p:spTgt spid="7"/>
                                        </p:tgtEl>
                                      </p:cBhvr>
                                    </p:animEffect>
                                  </p:childTnLst>
                                </p:cTn>
                              </p:par>
                              <p:par>
                                <p:cTn id="8" presetID="10" presetClass="entr" presetSubtype="0" fill="hold" nodeType="withEffect">
                                  <p:stCondLst>
                                    <p:cond delay="0"/>
                                  </p:stCondLst>
                                  <p:childTnLst>
                                    <p:set>
                                      <p:cBhvr>
                                        <p:cTn id="9" dur="1" fill="hold">
                                          <p:stCondLst>
                                            <p:cond delay="0"/>
                                          </p:stCondLst>
                                        </p:cTn>
                                        <p:tgtEl>
                                          <p:spTgt spid="4"/>
                                        </p:tgtEl>
                                        <p:attrNameLst>
                                          <p:attrName>style.visibility</p:attrName>
                                        </p:attrNameLst>
                                      </p:cBhvr>
                                      <p:to>
                                        <p:strVal val="visible"/>
                                      </p:to>
                                    </p:set>
                                    <p:animEffect transition="in" filter="fade">
                                      <p:cBhvr>
                                        <p:cTn id="10" dur="500"/>
                                        <p:tgtEl>
                                          <p:spTgt spid="4"/>
                                        </p:tgtEl>
                                      </p:cBhvr>
                                    </p:animEffect>
                                  </p:childTnLst>
                                </p:cTn>
                              </p:par>
                              <p:par>
                                <p:cTn id="11" presetID="10" presetClass="entr" presetSubtype="0" fill="hold" nodeType="withEffect">
                                  <p:stCondLst>
                                    <p:cond delay="0"/>
                                  </p:stCondLst>
                                  <p:childTnLst>
                                    <p:set>
                                      <p:cBhvr>
                                        <p:cTn id="12" dur="1" fill="hold">
                                          <p:stCondLst>
                                            <p:cond delay="0"/>
                                          </p:stCondLst>
                                        </p:cTn>
                                        <p:tgtEl>
                                          <p:spTgt spid="9"/>
                                        </p:tgtEl>
                                        <p:attrNameLst>
                                          <p:attrName>style.visibility</p:attrName>
                                        </p:attrNameLst>
                                      </p:cBhvr>
                                      <p:to>
                                        <p:strVal val="visible"/>
                                      </p:to>
                                    </p:set>
                                    <p:animEffect transition="in" filter="fade">
                                      <p:cBhvr>
                                        <p:cTn id="13" dur="500"/>
                                        <p:tgtEl>
                                          <p:spTgt spid="9"/>
                                        </p:tgtEl>
                                      </p:cBhvr>
                                    </p:animEffect>
                                  </p:childTnLst>
                                </p:cTn>
                              </p:par>
                              <p:par>
                                <p:cTn id="14" presetID="10" presetClass="entr" presetSubtype="0" fill="hold" nodeType="withEffect">
                                  <p:stCondLst>
                                    <p:cond delay="0"/>
                                  </p:stCondLst>
                                  <p:childTnLst>
                                    <p:set>
                                      <p:cBhvr>
                                        <p:cTn id="15" dur="1" fill="hold">
                                          <p:stCondLst>
                                            <p:cond delay="0"/>
                                          </p:stCondLst>
                                        </p:cTn>
                                        <p:tgtEl>
                                          <p:spTgt spid="18"/>
                                        </p:tgtEl>
                                        <p:attrNameLst>
                                          <p:attrName>style.visibility</p:attrName>
                                        </p:attrNameLst>
                                      </p:cBhvr>
                                      <p:to>
                                        <p:strVal val="visible"/>
                                      </p:to>
                                    </p:set>
                                    <p:animEffect transition="in" filter="fade">
                                      <p:cBhvr>
                                        <p:cTn id="16" dur="500"/>
                                        <p:tgtEl>
                                          <p:spTgt spid="18"/>
                                        </p:tgtEl>
                                      </p:cBhvr>
                                    </p:animEffect>
                                  </p:childTnLst>
                                </p:cTn>
                              </p:par>
                              <p:par>
                                <p:cTn id="17" presetID="10" presetClass="entr" presetSubtype="0" fill="hold" nodeType="withEffect">
                                  <p:stCondLst>
                                    <p:cond delay="0"/>
                                  </p:stCondLst>
                                  <p:childTnLst>
                                    <p:set>
                                      <p:cBhvr>
                                        <p:cTn id="18" dur="1" fill="hold">
                                          <p:stCondLst>
                                            <p:cond delay="0"/>
                                          </p:stCondLst>
                                        </p:cTn>
                                        <p:tgtEl>
                                          <p:spTgt spid="16"/>
                                        </p:tgtEl>
                                        <p:attrNameLst>
                                          <p:attrName>style.visibility</p:attrName>
                                        </p:attrNameLst>
                                      </p:cBhvr>
                                      <p:to>
                                        <p:strVal val="visible"/>
                                      </p:to>
                                    </p:set>
                                    <p:animEffect transition="in" filter="fade">
                                      <p:cBhvr>
                                        <p:cTn id="19" dur="500"/>
                                        <p:tgtEl>
                                          <p:spTgt spid="16"/>
                                        </p:tgtEl>
                                      </p:cBhvr>
                                    </p:animEffect>
                                  </p:childTnLst>
                                </p:cTn>
                              </p:par>
                              <p:par>
                                <p:cTn id="20" presetID="10" presetClass="entr" presetSubtype="0" fill="hold" nodeType="withEffect">
                                  <p:stCondLst>
                                    <p:cond delay="0"/>
                                  </p:stCondLst>
                                  <p:childTnLst>
                                    <p:set>
                                      <p:cBhvr>
                                        <p:cTn id="21" dur="1" fill="hold">
                                          <p:stCondLst>
                                            <p:cond delay="0"/>
                                          </p:stCondLst>
                                        </p:cTn>
                                        <p:tgtEl>
                                          <p:spTgt spid="14"/>
                                        </p:tgtEl>
                                        <p:attrNameLst>
                                          <p:attrName>style.visibility</p:attrName>
                                        </p:attrNameLst>
                                      </p:cBhvr>
                                      <p:to>
                                        <p:strVal val="visible"/>
                                      </p:to>
                                    </p:set>
                                    <p:animEffect transition="in" filter="fade">
                                      <p:cBhvr>
                                        <p:cTn id="22" dur="500"/>
                                        <p:tgtEl>
                                          <p:spTgt spid="14"/>
                                        </p:tgtEl>
                                      </p:cBhvr>
                                    </p:animEffect>
                                  </p:childTnLst>
                                </p:cTn>
                              </p:par>
                              <p:par>
                                <p:cTn id="23" presetID="10" presetClass="entr" presetSubtype="0" fill="hold" grpId="0" nodeType="withEffect">
                                  <p:stCondLst>
                                    <p:cond delay="0"/>
                                  </p:stCondLst>
                                  <p:childTnLst>
                                    <p:set>
                                      <p:cBhvr>
                                        <p:cTn id="24" dur="1" fill="hold">
                                          <p:stCondLst>
                                            <p:cond delay="0"/>
                                          </p:stCondLst>
                                        </p:cTn>
                                        <p:tgtEl>
                                          <p:spTgt spid="22"/>
                                        </p:tgtEl>
                                        <p:attrNameLst>
                                          <p:attrName>style.visibility</p:attrName>
                                        </p:attrNameLst>
                                      </p:cBhvr>
                                      <p:to>
                                        <p:strVal val="visible"/>
                                      </p:to>
                                    </p:set>
                                    <p:animEffect transition="in" filter="fade">
                                      <p:cBhvr>
                                        <p:cTn id="25" dur="500"/>
                                        <p:tgtEl>
                                          <p:spTgt spid="22"/>
                                        </p:tgtEl>
                                      </p:cBhvr>
                                    </p:animEffect>
                                  </p:childTnLst>
                                </p:cTn>
                              </p:par>
                              <p:par>
                                <p:cTn id="26" presetID="10" presetClass="entr" presetSubtype="0" fill="hold" grpId="0" nodeType="withEffect">
                                  <p:stCondLst>
                                    <p:cond delay="0"/>
                                  </p:stCondLst>
                                  <p:childTnLst>
                                    <p:set>
                                      <p:cBhvr>
                                        <p:cTn id="27" dur="1" fill="hold">
                                          <p:stCondLst>
                                            <p:cond delay="0"/>
                                          </p:stCondLst>
                                        </p:cTn>
                                        <p:tgtEl>
                                          <p:spTgt spid="24"/>
                                        </p:tgtEl>
                                        <p:attrNameLst>
                                          <p:attrName>style.visibility</p:attrName>
                                        </p:attrNameLst>
                                      </p:cBhvr>
                                      <p:to>
                                        <p:strVal val="visible"/>
                                      </p:to>
                                    </p:set>
                                    <p:animEffect transition="in" filter="fade">
                                      <p:cBhvr>
                                        <p:cTn id="28" dur="500"/>
                                        <p:tgtEl>
                                          <p:spTgt spid="24"/>
                                        </p:tgtEl>
                                      </p:cBhvr>
                                    </p:animEffect>
                                  </p:childTnLst>
                                </p:cTn>
                              </p:par>
                              <p:par>
                                <p:cTn id="29" presetID="10" presetClass="entr" presetSubtype="0" fill="hold" grpId="0" nodeType="withEffect">
                                  <p:stCondLst>
                                    <p:cond delay="0"/>
                                  </p:stCondLst>
                                  <p:childTnLst>
                                    <p:set>
                                      <p:cBhvr>
                                        <p:cTn id="30" dur="1" fill="hold">
                                          <p:stCondLst>
                                            <p:cond delay="0"/>
                                          </p:stCondLst>
                                        </p:cTn>
                                        <p:tgtEl>
                                          <p:spTgt spid="23"/>
                                        </p:tgtEl>
                                        <p:attrNameLst>
                                          <p:attrName>style.visibility</p:attrName>
                                        </p:attrNameLst>
                                      </p:cBhvr>
                                      <p:to>
                                        <p:strVal val="visible"/>
                                      </p:to>
                                    </p:set>
                                    <p:animEffect transition="in" filter="fade">
                                      <p:cBhvr>
                                        <p:cTn id="31" dur="500"/>
                                        <p:tgtEl>
                                          <p:spTgt spid="23"/>
                                        </p:tgtEl>
                                      </p:cBhvr>
                                    </p:animEffect>
                                  </p:childTnLst>
                                </p:cTn>
                              </p:par>
                            </p:childTnLst>
                          </p:cTn>
                        </p:par>
                      </p:childTnLst>
                    </p:cTn>
                  </p:par>
                  <p:par>
                    <p:cTn id="32" fill="hold">
                      <p:stCondLst>
                        <p:cond delay="indefinite"/>
                      </p:stCondLst>
                      <p:childTnLst>
                        <p:par>
                          <p:cTn id="33" fill="hold">
                            <p:stCondLst>
                              <p:cond delay="0"/>
                            </p:stCondLst>
                            <p:childTnLst>
                              <p:par>
                                <p:cTn id="34" presetID="10" presetClass="entr" presetSubtype="0" fill="hold" grpId="0" nodeType="clickEffect">
                                  <p:stCondLst>
                                    <p:cond delay="0"/>
                                  </p:stCondLst>
                                  <p:childTnLst>
                                    <p:set>
                                      <p:cBhvr>
                                        <p:cTn id="35" dur="1" fill="hold">
                                          <p:stCondLst>
                                            <p:cond delay="0"/>
                                          </p:stCondLst>
                                        </p:cTn>
                                        <p:tgtEl>
                                          <p:spTgt spid="10"/>
                                        </p:tgtEl>
                                        <p:attrNameLst>
                                          <p:attrName>style.visibility</p:attrName>
                                        </p:attrNameLst>
                                      </p:cBhvr>
                                      <p:to>
                                        <p:strVal val="visible"/>
                                      </p:to>
                                    </p:set>
                                    <p:animEffect transition="in" filter="fade">
                                      <p:cBhvr>
                                        <p:cTn id="36" dur="500"/>
                                        <p:tgtEl>
                                          <p:spTgt spid="10"/>
                                        </p:tgtEl>
                                      </p:cBhvr>
                                    </p:animEffect>
                                  </p:childTnLst>
                                </p:cTn>
                              </p:par>
                              <p:par>
                                <p:cTn id="37" presetID="10" presetClass="entr" presetSubtype="0" fill="hold" grpId="0" nodeType="withEffect">
                                  <p:stCondLst>
                                    <p:cond delay="0"/>
                                  </p:stCondLst>
                                  <p:childTnLst>
                                    <p:set>
                                      <p:cBhvr>
                                        <p:cTn id="38" dur="1" fill="hold">
                                          <p:stCondLst>
                                            <p:cond delay="0"/>
                                          </p:stCondLst>
                                        </p:cTn>
                                        <p:tgtEl>
                                          <p:spTgt spid="11"/>
                                        </p:tgtEl>
                                        <p:attrNameLst>
                                          <p:attrName>style.visibility</p:attrName>
                                        </p:attrNameLst>
                                      </p:cBhvr>
                                      <p:to>
                                        <p:strVal val="visible"/>
                                      </p:to>
                                    </p:set>
                                    <p:animEffect transition="in" filter="fade">
                                      <p:cBhvr>
                                        <p:cTn id="39" dur="500"/>
                                        <p:tgtEl>
                                          <p:spTgt spid="11"/>
                                        </p:tgtEl>
                                      </p:cBhvr>
                                    </p:animEffect>
                                  </p:childTnLst>
                                </p:cTn>
                              </p:par>
                              <p:par>
                                <p:cTn id="40" presetID="10" presetClass="entr" presetSubtype="0" fill="hold" grpId="0" nodeType="withEffect">
                                  <p:stCondLst>
                                    <p:cond delay="0"/>
                                  </p:stCondLst>
                                  <p:childTnLst>
                                    <p:set>
                                      <p:cBhvr>
                                        <p:cTn id="41" dur="1" fill="hold">
                                          <p:stCondLst>
                                            <p:cond delay="0"/>
                                          </p:stCondLst>
                                        </p:cTn>
                                        <p:tgtEl>
                                          <p:spTgt spid="25"/>
                                        </p:tgtEl>
                                        <p:attrNameLst>
                                          <p:attrName>style.visibility</p:attrName>
                                        </p:attrNameLst>
                                      </p:cBhvr>
                                      <p:to>
                                        <p:strVal val="visible"/>
                                      </p:to>
                                    </p:set>
                                    <p:animEffect transition="in" filter="fade">
                                      <p:cBhvr>
                                        <p:cTn id="42" dur="500"/>
                                        <p:tgtEl>
                                          <p:spTgt spid="25"/>
                                        </p:tgtEl>
                                      </p:cBhvr>
                                    </p:animEffect>
                                  </p:childTnLst>
                                </p:cTn>
                              </p:par>
                            </p:childTnLst>
                          </p:cTn>
                        </p:par>
                      </p:childTnLst>
                    </p:cTn>
                  </p:par>
                  <p:par>
                    <p:cTn id="43" fill="hold">
                      <p:stCondLst>
                        <p:cond delay="indefinite"/>
                      </p:stCondLst>
                      <p:childTnLst>
                        <p:par>
                          <p:cTn id="44" fill="hold">
                            <p:stCondLst>
                              <p:cond delay="0"/>
                            </p:stCondLst>
                            <p:childTnLst>
                              <p:par>
                                <p:cTn id="45" presetID="53" presetClass="entr" presetSubtype="0" fill="hold" nodeType="clickEffect">
                                  <p:stCondLst>
                                    <p:cond delay="0"/>
                                  </p:stCondLst>
                                  <p:childTnLst>
                                    <p:set>
                                      <p:cBhvr>
                                        <p:cTn id="46" dur="1" fill="hold">
                                          <p:stCondLst>
                                            <p:cond delay="0"/>
                                          </p:stCondLst>
                                        </p:cTn>
                                        <p:tgtEl>
                                          <p:spTgt spid="12"/>
                                        </p:tgtEl>
                                        <p:attrNameLst>
                                          <p:attrName>style.visibility</p:attrName>
                                        </p:attrNameLst>
                                      </p:cBhvr>
                                      <p:to>
                                        <p:strVal val="visible"/>
                                      </p:to>
                                    </p:set>
                                    <p:anim calcmode="lin" valueType="num">
                                      <p:cBhvr>
                                        <p:cTn id="47" dur="1500" fill="hold"/>
                                        <p:tgtEl>
                                          <p:spTgt spid="12"/>
                                        </p:tgtEl>
                                        <p:attrNameLst>
                                          <p:attrName>ppt_w</p:attrName>
                                        </p:attrNameLst>
                                      </p:cBhvr>
                                      <p:tavLst>
                                        <p:tav tm="0">
                                          <p:val>
                                            <p:fltVal val="0"/>
                                          </p:val>
                                        </p:tav>
                                        <p:tav tm="100000">
                                          <p:val>
                                            <p:strVal val="#ppt_w"/>
                                          </p:val>
                                        </p:tav>
                                      </p:tavLst>
                                    </p:anim>
                                    <p:anim calcmode="lin" valueType="num">
                                      <p:cBhvr>
                                        <p:cTn id="48" dur="1500" fill="hold"/>
                                        <p:tgtEl>
                                          <p:spTgt spid="12"/>
                                        </p:tgtEl>
                                        <p:attrNameLst>
                                          <p:attrName>ppt_h</p:attrName>
                                        </p:attrNameLst>
                                      </p:cBhvr>
                                      <p:tavLst>
                                        <p:tav tm="0">
                                          <p:val>
                                            <p:fltVal val="0"/>
                                          </p:val>
                                        </p:tav>
                                        <p:tav tm="100000">
                                          <p:val>
                                            <p:strVal val="#ppt_h"/>
                                          </p:val>
                                        </p:tav>
                                      </p:tavLst>
                                    </p:anim>
                                    <p:animEffect transition="in" filter="fade">
                                      <p:cBhvr>
                                        <p:cTn id="49" dur="1500"/>
                                        <p:tgtEl>
                                          <p:spTgt spid="1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animBg="1"/>
      <p:bldP spid="11" grpId="0" animBg="1"/>
      <p:bldP spid="22" grpId="0"/>
      <p:bldP spid="23" grpId="0"/>
      <p:bldP spid="24" grpId="0"/>
      <p:bldP spid="25" grpId="0"/>
    </p:bldLst>
  </p:timing>
</p:sld>
</file>

<file path=ppt/slides/slide20.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763981" y="9654"/>
            <a:ext cx="4999484" cy="4999484"/>
          </a:xfrm>
          <a:prstGeom prst="rect">
            <a:avLst/>
          </a:prstGeom>
        </p:spPr>
      </p:pic>
      <p:pic>
        <p:nvPicPr>
          <p:cNvPr id="14" name="Picture 2" descr="Naturalis"/>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323528" y="3429122"/>
            <a:ext cx="922231" cy="1374876"/>
          </a:xfrm>
          <a:prstGeom prst="rect">
            <a:avLst/>
          </a:prstGeom>
          <a:noFill/>
          <a:extLst>
            <a:ext uri="{909E8E84-426E-40DD-AFC4-6F175D3DCCD1}">
              <a14:hiddenFill xmlns:a14="http://schemas.microsoft.com/office/drawing/2010/main">
                <a:solidFill>
                  <a:srgbClr val="FFFFFF"/>
                </a:solidFill>
              </a14:hiddenFill>
            </a:ext>
          </a:extLst>
        </p:spPr>
      </p:pic>
      <p:pic>
        <p:nvPicPr>
          <p:cNvPr id="3" name="Picture 2"/>
          <p:cNvPicPr>
            <a:picLocks noChangeAspect="1"/>
          </p:cNvPicPr>
          <p:nvPr/>
        </p:nvPicPr>
        <p:blipFill rotWithShape="1">
          <a:blip r:embed="rId5">
            <a:extLst>
              <a:ext uri="{28A0092B-C50C-407E-A947-70E740481C1C}">
                <a14:useLocalDpi xmlns:a14="http://schemas.microsoft.com/office/drawing/2010/main" val="0"/>
              </a:ext>
            </a:extLst>
          </a:blip>
          <a:srcRect l="14066" t="16249" r="16001" b="16026"/>
          <a:stretch/>
        </p:blipFill>
        <p:spPr>
          <a:xfrm>
            <a:off x="4788024" y="1391578"/>
            <a:ext cx="3672408" cy="3556436"/>
          </a:xfrm>
          <a:prstGeom prst="rect">
            <a:avLst/>
          </a:prstGeom>
        </p:spPr>
      </p:pic>
      <p:sp>
        <p:nvSpPr>
          <p:cNvPr id="7" name="Rechthoek 11"/>
          <p:cNvSpPr>
            <a:spLocks noChangeArrowheads="1"/>
          </p:cNvSpPr>
          <p:nvPr/>
        </p:nvSpPr>
        <p:spPr bwMode="auto">
          <a:xfrm>
            <a:off x="4499992" y="321499"/>
            <a:ext cx="4032448" cy="954107"/>
          </a:xfrm>
          <a:prstGeom prst="rect">
            <a:avLst/>
          </a:prstGeom>
          <a:noFill/>
          <a:ln w="9525">
            <a:noFill/>
            <a:miter lim="800000"/>
            <a:headEnd/>
            <a:tailEnd/>
          </a:ln>
        </p:spPr>
        <p:txBody>
          <a:bodyPr wrap="square">
            <a:spAutoFit/>
          </a:bodyPr>
          <a:lstStyle/>
          <a:p>
            <a:pPr algn="ctr"/>
            <a:r>
              <a:rPr lang="nl-NL" sz="1400" b="1" dirty="0" smtClean="0">
                <a:solidFill>
                  <a:schemeClr val="bg1"/>
                </a:solidFill>
                <a:effectLst>
                  <a:outerShdw blurRad="50800" dist="38100" dir="2700000" algn="tl" rotWithShape="0">
                    <a:prstClr val="black">
                      <a:alpha val="40000"/>
                    </a:prstClr>
                  </a:outerShdw>
                </a:effectLst>
                <a:latin typeface="TeXGyreAdventor" pitchFamily="50" charset="0"/>
              </a:rPr>
              <a:t>Conclusie: het </a:t>
            </a:r>
            <a:r>
              <a:rPr lang="nl-NL" sz="1400" b="1" dirty="0">
                <a:solidFill>
                  <a:schemeClr val="bg1"/>
                </a:solidFill>
                <a:effectLst>
                  <a:outerShdw blurRad="50800" dist="38100" dir="2700000" algn="tl" rotWithShape="0">
                    <a:prstClr val="black">
                      <a:alpha val="40000"/>
                    </a:prstClr>
                  </a:outerShdw>
                </a:effectLst>
                <a:latin typeface="TeXGyreAdventor" pitchFamily="50" charset="0"/>
              </a:rPr>
              <a:t>reflectiespectrum van de Diepenveen lijkt op </a:t>
            </a:r>
            <a:r>
              <a:rPr lang="nl-NL" sz="1400" b="1" dirty="0" smtClean="0">
                <a:solidFill>
                  <a:schemeClr val="bg1"/>
                </a:solidFill>
                <a:effectLst>
                  <a:outerShdw blurRad="50800" dist="38100" dir="2700000" algn="tl" rotWithShape="0">
                    <a:prstClr val="black">
                      <a:alpha val="40000"/>
                    </a:prstClr>
                  </a:outerShdw>
                </a:effectLst>
                <a:latin typeface="TeXGyreAdventor" pitchFamily="50" charset="0"/>
              </a:rPr>
              <a:t>dat van de koolstofrijke planetoïde </a:t>
            </a:r>
            <a:r>
              <a:rPr lang="nl-NL" sz="1400" b="1" dirty="0">
                <a:solidFill>
                  <a:schemeClr val="bg1"/>
                </a:solidFill>
                <a:effectLst>
                  <a:outerShdw blurRad="50800" dist="38100" dir="2700000" algn="tl" rotWithShape="0">
                    <a:prstClr val="black">
                      <a:alpha val="40000"/>
                    </a:prstClr>
                  </a:outerShdw>
                </a:effectLst>
                <a:latin typeface="TeXGyreAdventor" pitchFamily="50" charset="0"/>
              </a:rPr>
              <a:t>Ryugu, een ruimterots van ongeveer een kilometer </a:t>
            </a:r>
            <a:r>
              <a:rPr lang="nl-NL" sz="1400" b="1" dirty="0" smtClean="0">
                <a:solidFill>
                  <a:schemeClr val="bg1"/>
                </a:solidFill>
                <a:effectLst>
                  <a:outerShdw blurRad="50800" dist="38100" dir="2700000" algn="tl" rotWithShape="0">
                    <a:prstClr val="black">
                      <a:alpha val="40000"/>
                    </a:prstClr>
                  </a:outerShdw>
                </a:effectLst>
                <a:latin typeface="TeXGyreAdventor" pitchFamily="50" charset="0"/>
              </a:rPr>
              <a:t>doorsnee.</a:t>
            </a:r>
            <a:endParaRPr lang="nl-NL" sz="1400" b="1" dirty="0">
              <a:solidFill>
                <a:schemeClr val="bg1"/>
              </a:solidFill>
              <a:effectLst>
                <a:outerShdw blurRad="50800" dist="38100" dir="2700000" algn="tl" rotWithShape="0">
                  <a:prstClr val="black">
                    <a:alpha val="40000"/>
                  </a:prstClr>
                </a:outerShdw>
              </a:effectLst>
              <a:latin typeface="TeXGyreAdventor" pitchFamily="50" charset="0"/>
            </a:endParaRPr>
          </a:p>
        </p:txBody>
      </p:sp>
    </p:spTree>
    <p:extLst>
      <p:ext uri="{BB962C8B-B14F-4D97-AF65-F5344CB8AC3E}">
        <p14:creationId xmlns:p14="http://schemas.microsoft.com/office/powerpoint/2010/main" val="403474350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Picture 4" descr="Ryugu close-up"/>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4000500"/>
            <a:ext cx="9144000" cy="9144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78867065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An image captured by the Hayabusa 2 spacecraft shows discoloring on the surface of Ryugu after touchdown"/>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500" y="-812626"/>
            <a:ext cx="9207500" cy="9207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613637816"/>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8" name="Picture 7"/>
          <p:cNvPicPr>
            <a:picLocks noChangeAspect="1"/>
          </p:cNvPicPr>
          <p:nvPr/>
        </p:nvPicPr>
        <p:blipFill rotWithShape="1">
          <a:blip r:embed="rId3">
            <a:extLst>
              <a:ext uri="{28A0092B-C50C-407E-A947-70E740481C1C}">
                <a14:useLocalDpi xmlns:a14="http://schemas.microsoft.com/office/drawing/2010/main" val="0"/>
              </a:ext>
            </a:extLst>
          </a:blip>
          <a:srcRect b="1207"/>
          <a:stretch/>
        </p:blipFill>
        <p:spPr>
          <a:xfrm>
            <a:off x="435074" y="123478"/>
            <a:ext cx="8284418" cy="5020022"/>
          </a:xfrm>
          <a:prstGeom prst="rect">
            <a:avLst/>
          </a:prstGeom>
        </p:spPr>
      </p:pic>
      <p:sp>
        <p:nvSpPr>
          <p:cNvPr id="10" name="Date Placeholder 2"/>
          <p:cNvSpPr txBox="1">
            <a:spLocks noChangeAspect="1"/>
          </p:cNvSpPr>
          <p:nvPr/>
        </p:nvSpPr>
        <p:spPr bwMode="auto">
          <a:xfrm>
            <a:off x="6987802" y="3343300"/>
            <a:ext cx="2594519" cy="5951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r>
              <a:rPr lang="en-GB" sz="1100"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Korst</a:t>
            </a:r>
            <a:endParaRPr lang="en-GB" sz="11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1" name="Date Placeholder 2"/>
          <p:cNvSpPr txBox="1">
            <a:spLocks noChangeAspect="1"/>
          </p:cNvSpPr>
          <p:nvPr/>
        </p:nvSpPr>
        <p:spPr bwMode="auto">
          <a:xfrm>
            <a:off x="7754416" y="1831132"/>
            <a:ext cx="1930152"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r>
              <a:rPr lang="en-GB" sz="11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Kern</a:t>
            </a:r>
            <a:endParaRPr lang="en-GB" sz="11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2" name="Date Placeholder 2"/>
          <p:cNvSpPr txBox="1">
            <a:spLocks noChangeAspect="1"/>
          </p:cNvSpPr>
          <p:nvPr/>
        </p:nvSpPr>
        <p:spPr bwMode="auto">
          <a:xfrm>
            <a:off x="7217890" y="3065094"/>
            <a:ext cx="1930152"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IJzermeteorieten</a:t>
            </a:r>
            <a:endParaRPr lang="en-GB"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3" name="Date Placeholder 2"/>
          <p:cNvSpPr txBox="1">
            <a:spLocks noChangeAspect="1"/>
          </p:cNvSpPr>
          <p:nvPr/>
        </p:nvSpPr>
        <p:spPr bwMode="auto">
          <a:xfrm>
            <a:off x="4827562" y="3121920"/>
            <a:ext cx="1930152"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sz="1300" b="1" dirty="0" err="1" smtClean="0">
                <a:solidFill>
                  <a:srgbClr val="FFC000"/>
                </a:solidFill>
                <a:latin typeface="Verdana" panose="020B0604030504040204" pitchFamily="34" charset="0"/>
                <a:ea typeface="Verdana" panose="020B0604030504040204" pitchFamily="34" charset="0"/>
                <a:cs typeface="Verdana" panose="020B0604030504040204" pitchFamily="34" charset="0"/>
              </a:rPr>
              <a:t>Gedifferentieerde</a:t>
            </a:r>
            <a:r>
              <a:rPr lang="en-GB" sz="1300" b="1" dirty="0">
                <a:solidFill>
                  <a:srgbClr val="FFC000"/>
                </a:solidFill>
                <a:latin typeface="Verdana" panose="020B0604030504040204" pitchFamily="34" charset="0"/>
                <a:ea typeface="Verdana" panose="020B0604030504040204" pitchFamily="34" charset="0"/>
                <a:cs typeface="Verdana" panose="020B0604030504040204" pitchFamily="34" charset="0"/>
              </a:rPr>
              <a:t> </a:t>
            </a:r>
            <a:r>
              <a:rPr lang="en-GB" sz="1300" b="1" dirty="0" err="1">
                <a:solidFill>
                  <a:srgbClr val="FFC000"/>
                </a:solidFill>
                <a:latin typeface="Verdana" panose="020B0604030504040204" pitchFamily="34" charset="0"/>
                <a:ea typeface="Verdana" panose="020B0604030504040204" pitchFamily="34" charset="0"/>
                <a:cs typeface="Verdana" panose="020B0604030504040204" pitchFamily="34" charset="0"/>
              </a:rPr>
              <a:t>planetoïde</a:t>
            </a:r>
            <a:endParaRPr lang="en-GB" sz="1300" b="1" dirty="0">
              <a:solidFill>
                <a:srgbClr val="FFC000"/>
              </a:solidFill>
              <a:latin typeface="Verdana" panose="020B0604030504040204" pitchFamily="34" charset="0"/>
              <a:ea typeface="Verdana" panose="020B0604030504040204" pitchFamily="34" charset="0"/>
              <a:cs typeface="Verdana" panose="020B0604030504040204" pitchFamily="34" charset="0"/>
            </a:endParaRPr>
          </a:p>
        </p:txBody>
      </p:sp>
      <p:sp>
        <p:nvSpPr>
          <p:cNvPr id="14" name="Date Placeholder 2"/>
          <p:cNvSpPr txBox="1">
            <a:spLocks noChangeAspect="1"/>
          </p:cNvSpPr>
          <p:nvPr/>
        </p:nvSpPr>
        <p:spPr bwMode="auto">
          <a:xfrm>
            <a:off x="2307282" y="4279404"/>
            <a:ext cx="2131665"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sz="1300" b="1" dirty="0" err="1" smtClean="0">
                <a:solidFill>
                  <a:srgbClr val="FFC000"/>
                </a:solidFill>
                <a:latin typeface="Verdana" panose="020B0604030504040204" pitchFamily="34" charset="0"/>
                <a:ea typeface="Verdana" panose="020B0604030504040204" pitchFamily="34" charset="0"/>
                <a:cs typeface="Verdana" panose="020B0604030504040204" pitchFamily="34" charset="0"/>
              </a:rPr>
              <a:t>Gemetamorfoseerde</a:t>
            </a:r>
            <a:r>
              <a:rPr lang="en-GB" sz="1300" b="1" dirty="0">
                <a:solidFill>
                  <a:srgbClr val="FFC000"/>
                </a:solidFill>
                <a:latin typeface="Verdana" panose="020B0604030504040204" pitchFamily="34" charset="0"/>
                <a:ea typeface="Verdana" panose="020B0604030504040204" pitchFamily="34" charset="0"/>
                <a:cs typeface="Verdana" panose="020B0604030504040204" pitchFamily="34" charset="0"/>
              </a:rPr>
              <a:t> </a:t>
            </a:r>
            <a:r>
              <a:rPr lang="en-GB" sz="1300" b="1" dirty="0" err="1">
                <a:solidFill>
                  <a:srgbClr val="FFC000"/>
                </a:solidFill>
                <a:latin typeface="Verdana" panose="020B0604030504040204" pitchFamily="34" charset="0"/>
                <a:ea typeface="Verdana" panose="020B0604030504040204" pitchFamily="34" charset="0"/>
                <a:cs typeface="Verdana" panose="020B0604030504040204" pitchFamily="34" charset="0"/>
              </a:rPr>
              <a:t>planetoïde</a:t>
            </a:r>
            <a:endParaRPr lang="en-GB" sz="1300" b="1" dirty="0">
              <a:solidFill>
                <a:srgbClr val="FFC000"/>
              </a:solidFill>
              <a:latin typeface="Verdana" panose="020B0604030504040204" pitchFamily="34" charset="0"/>
              <a:ea typeface="Verdana" panose="020B0604030504040204" pitchFamily="34" charset="0"/>
              <a:cs typeface="Verdana" panose="020B0604030504040204" pitchFamily="34" charset="0"/>
            </a:endParaRPr>
          </a:p>
        </p:txBody>
      </p:sp>
      <p:sp>
        <p:nvSpPr>
          <p:cNvPr id="15" name="Date Placeholder 2"/>
          <p:cNvSpPr txBox="1">
            <a:spLocks noChangeAspect="1"/>
          </p:cNvSpPr>
          <p:nvPr/>
        </p:nvSpPr>
        <p:spPr bwMode="auto">
          <a:xfrm>
            <a:off x="219050" y="4532479"/>
            <a:ext cx="1930152"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sz="1300" b="1" dirty="0" err="1" smtClean="0">
                <a:solidFill>
                  <a:srgbClr val="FFC000"/>
                </a:solidFill>
                <a:latin typeface="Verdana" panose="020B0604030504040204" pitchFamily="34" charset="0"/>
                <a:ea typeface="Verdana" panose="020B0604030504040204" pitchFamily="34" charset="0"/>
                <a:cs typeface="Verdana" panose="020B0604030504040204" pitchFamily="34" charset="0"/>
              </a:rPr>
              <a:t>Primitieve</a:t>
            </a:r>
            <a:endParaRPr lang="en-GB" sz="1300" b="1" dirty="0" smtClean="0">
              <a:solidFill>
                <a:srgbClr val="FFC000"/>
              </a:solidFill>
              <a:latin typeface="Verdana" panose="020B0604030504040204" pitchFamily="34" charset="0"/>
              <a:ea typeface="Verdana" panose="020B0604030504040204" pitchFamily="34" charset="0"/>
              <a:cs typeface="Verdana" panose="020B0604030504040204" pitchFamily="34" charset="0"/>
            </a:endParaRPr>
          </a:p>
          <a:p>
            <a:pPr algn="ctr"/>
            <a:r>
              <a:rPr lang="en-GB" sz="1300" b="1" dirty="0" err="1" smtClean="0">
                <a:solidFill>
                  <a:srgbClr val="FFC000"/>
                </a:solidFill>
                <a:latin typeface="Verdana" panose="020B0604030504040204" pitchFamily="34" charset="0"/>
                <a:ea typeface="Verdana" panose="020B0604030504040204" pitchFamily="34" charset="0"/>
                <a:cs typeface="Verdana" panose="020B0604030504040204" pitchFamily="34" charset="0"/>
              </a:rPr>
              <a:t>planetoïde</a:t>
            </a:r>
            <a:endParaRPr lang="en-GB" sz="1300" b="1" dirty="0">
              <a:solidFill>
                <a:srgbClr val="FFC000"/>
              </a:solidFill>
              <a:latin typeface="Verdana" panose="020B0604030504040204" pitchFamily="34" charset="0"/>
              <a:ea typeface="Verdana" panose="020B0604030504040204" pitchFamily="34" charset="0"/>
              <a:cs typeface="Verdana" panose="020B0604030504040204" pitchFamily="34" charset="0"/>
            </a:endParaRPr>
          </a:p>
        </p:txBody>
      </p:sp>
      <p:sp>
        <p:nvSpPr>
          <p:cNvPr id="16" name="Date Placeholder 2"/>
          <p:cNvSpPr txBox="1">
            <a:spLocks noChangeAspect="1"/>
          </p:cNvSpPr>
          <p:nvPr/>
        </p:nvSpPr>
        <p:spPr bwMode="auto">
          <a:xfrm>
            <a:off x="1803225" y="843558"/>
            <a:ext cx="2774058"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sz="1300"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Gewone</a:t>
            </a:r>
            <a:r>
              <a:rPr lang="en-GB" sz="13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1300"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chondrieten</a:t>
            </a:r>
            <a:endParaRPr lang="en-GB" sz="13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7" name="Date Placeholder 2"/>
          <p:cNvSpPr txBox="1">
            <a:spLocks noChangeAspect="1"/>
          </p:cNvSpPr>
          <p:nvPr/>
        </p:nvSpPr>
        <p:spPr bwMode="auto">
          <a:xfrm>
            <a:off x="1803225" y="1460380"/>
            <a:ext cx="3024337"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r>
              <a:rPr lang="en-GB" sz="900" dirty="0" smtClean="0">
                <a:solidFill>
                  <a:schemeClr val="bg1"/>
                </a:solidFill>
                <a:latin typeface="Verdana" panose="020B0604030504040204" pitchFamily="34" charset="0"/>
                <a:ea typeface="Verdana" panose="020B0604030504040204" pitchFamily="34" charset="0"/>
                <a:cs typeface="Verdana" panose="020B0604030504040204" pitchFamily="34" charset="0"/>
              </a:rPr>
              <a:t> Type 3        Type 4        Type 5         Type 6</a:t>
            </a:r>
            <a:endParaRPr lang="en-GB" sz="900"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8" name="Date Placeholder 2"/>
          <p:cNvSpPr txBox="1">
            <a:spLocks noChangeAspect="1"/>
          </p:cNvSpPr>
          <p:nvPr/>
        </p:nvSpPr>
        <p:spPr bwMode="auto">
          <a:xfrm>
            <a:off x="1803225" y="1120878"/>
            <a:ext cx="2774058"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sz="1100" i="1" dirty="0" smtClean="0">
                <a:solidFill>
                  <a:schemeClr val="bg1"/>
                </a:solidFill>
                <a:latin typeface="Verdana" panose="020B0604030504040204" pitchFamily="34" charset="0"/>
                <a:ea typeface="Verdana" panose="020B0604030504040204" pitchFamily="34" charset="0"/>
                <a:cs typeface="Verdana" panose="020B0604030504040204" pitchFamily="34" charset="0"/>
              </a:rPr>
              <a:t>Mate van </a:t>
            </a:r>
            <a:r>
              <a:rPr lang="en-GB" sz="1100" i="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verandering</a:t>
            </a:r>
            <a:r>
              <a:rPr lang="en-GB" sz="1100" i="1" dirty="0" smtClean="0">
                <a:solidFill>
                  <a:schemeClr val="bg1"/>
                </a:solidFill>
                <a:latin typeface="Verdana" panose="020B0604030504040204" pitchFamily="34" charset="0"/>
                <a:ea typeface="Verdana" panose="020B0604030504040204" pitchFamily="34" charset="0"/>
                <a:cs typeface="Verdana" panose="020B0604030504040204" pitchFamily="34" charset="0"/>
              </a:rPr>
              <a:t> </a:t>
            </a:r>
            <a:r>
              <a:rPr lang="en-GB" sz="1100" i="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chondrulen</a:t>
            </a:r>
            <a:endParaRPr lang="en-GB" sz="1100" i="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19" name="Date Placeholder 2"/>
          <p:cNvSpPr txBox="1">
            <a:spLocks noChangeAspect="1"/>
          </p:cNvSpPr>
          <p:nvPr/>
        </p:nvSpPr>
        <p:spPr bwMode="auto">
          <a:xfrm>
            <a:off x="3026" y="1912966"/>
            <a:ext cx="1930152"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sz="1300"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Koolstof</a:t>
            </a:r>
            <a:r>
              <a:rPr lang="en-GB" sz="13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a:t>
            </a:r>
          </a:p>
          <a:p>
            <a:pPr algn="ctr"/>
            <a:r>
              <a:rPr lang="en-GB" sz="1300"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chondrieten</a:t>
            </a:r>
            <a:endParaRPr lang="en-GB" sz="13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0" name="Date Placeholder 2"/>
          <p:cNvSpPr txBox="1">
            <a:spLocks noChangeAspect="1"/>
          </p:cNvSpPr>
          <p:nvPr/>
        </p:nvSpPr>
        <p:spPr bwMode="auto">
          <a:xfrm>
            <a:off x="5619650" y="4711452"/>
            <a:ext cx="1930152"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pPr algn="ctr"/>
            <a:r>
              <a:rPr lang="en-GB" b="1" dirty="0" err="1" smtClean="0">
                <a:solidFill>
                  <a:schemeClr val="bg1"/>
                </a:solidFill>
                <a:latin typeface="Verdana" panose="020B0604030504040204" pitchFamily="34" charset="0"/>
                <a:ea typeface="Verdana" panose="020B0604030504040204" pitchFamily="34" charset="0"/>
                <a:cs typeface="Verdana" panose="020B0604030504040204" pitchFamily="34" charset="0"/>
              </a:rPr>
              <a:t>Achondrieten</a:t>
            </a:r>
            <a:endParaRPr lang="en-GB" sz="105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1" name="Date Placeholder 2"/>
          <p:cNvSpPr txBox="1">
            <a:spLocks noChangeAspect="1"/>
          </p:cNvSpPr>
          <p:nvPr/>
        </p:nvSpPr>
        <p:spPr bwMode="auto">
          <a:xfrm>
            <a:off x="7635874" y="1471092"/>
            <a:ext cx="1930152" cy="44276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defPPr>
              <a:defRPr lang="nl-NL"/>
            </a:defPPr>
            <a:lvl1pPr algn="l" rtl="0" fontAlgn="base">
              <a:spcBef>
                <a:spcPct val="0"/>
              </a:spcBef>
              <a:spcAft>
                <a:spcPct val="0"/>
              </a:spcAft>
              <a:defRPr sz="1200" b="0" kern="1200">
                <a:solidFill>
                  <a:schemeClr val="bg1">
                    <a:lumMod val="50000"/>
                  </a:schemeClr>
                </a:solidFill>
                <a:latin typeface="TeXGyreAdventor" pitchFamily="50" charset="0"/>
                <a:ea typeface="+mn-ea"/>
                <a:cs typeface="+mn-cs"/>
              </a:defRPr>
            </a:lvl1pPr>
            <a:lvl2pPr marL="457200" algn="l" rtl="0" fontAlgn="base">
              <a:spcBef>
                <a:spcPct val="0"/>
              </a:spcBef>
              <a:spcAft>
                <a:spcPct val="0"/>
              </a:spcAft>
              <a:defRPr b="1" kern="1200">
                <a:solidFill>
                  <a:schemeClr val="bg1"/>
                </a:solidFill>
                <a:latin typeface="Arial" charset="0"/>
                <a:ea typeface="+mn-ea"/>
                <a:cs typeface="+mn-cs"/>
              </a:defRPr>
            </a:lvl2pPr>
            <a:lvl3pPr marL="914400" algn="l" rtl="0" fontAlgn="base">
              <a:spcBef>
                <a:spcPct val="0"/>
              </a:spcBef>
              <a:spcAft>
                <a:spcPct val="0"/>
              </a:spcAft>
              <a:defRPr b="1" kern="1200">
                <a:solidFill>
                  <a:schemeClr val="bg1"/>
                </a:solidFill>
                <a:latin typeface="Arial" charset="0"/>
                <a:ea typeface="+mn-ea"/>
                <a:cs typeface="+mn-cs"/>
              </a:defRPr>
            </a:lvl3pPr>
            <a:lvl4pPr marL="1371600" algn="l" rtl="0" fontAlgn="base">
              <a:spcBef>
                <a:spcPct val="0"/>
              </a:spcBef>
              <a:spcAft>
                <a:spcPct val="0"/>
              </a:spcAft>
              <a:defRPr b="1" kern="1200">
                <a:solidFill>
                  <a:schemeClr val="bg1"/>
                </a:solidFill>
                <a:latin typeface="Arial" charset="0"/>
                <a:ea typeface="+mn-ea"/>
                <a:cs typeface="+mn-cs"/>
              </a:defRPr>
            </a:lvl4pPr>
            <a:lvl5pPr marL="1828800" algn="l" rtl="0" fontAlgn="base">
              <a:spcBef>
                <a:spcPct val="0"/>
              </a:spcBef>
              <a:spcAft>
                <a:spcPct val="0"/>
              </a:spcAft>
              <a:defRPr b="1" kern="1200">
                <a:solidFill>
                  <a:schemeClr val="bg1"/>
                </a:solidFill>
                <a:latin typeface="Arial" charset="0"/>
                <a:ea typeface="+mn-ea"/>
                <a:cs typeface="+mn-cs"/>
              </a:defRPr>
            </a:lvl5pPr>
            <a:lvl6pPr marL="2286000" algn="l" defTabSz="914400" rtl="0" eaLnBrk="1" latinLnBrk="0" hangingPunct="1">
              <a:defRPr b="1" kern="1200">
                <a:solidFill>
                  <a:schemeClr val="bg1"/>
                </a:solidFill>
                <a:latin typeface="Arial" charset="0"/>
                <a:ea typeface="+mn-ea"/>
                <a:cs typeface="+mn-cs"/>
              </a:defRPr>
            </a:lvl6pPr>
            <a:lvl7pPr marL="2743200" algn="l" defTabSz="914400" rtl="0" eaLnBrk="1" latinLnBrk="0" hangingPunct="1">
              <a:defRPr b="1" kern="1200">
                <a:solidFill>
                  <a:schemeClr val="bg1"/>
                </a:solidFill>
                <a:latin typeface="Arial" charset="0"/>
                <a:ea typeface="+mn-ea"/>
                <a:cs typeface="+mn-cs"/>
              </a:defRPr>
            </a:lvl7pPr>
            <a:lvl8pPr marL="3200400" algn="l" defTabSz="914400" rtl="0" eaLnBrk="1" latinLnBrk="0" hangingPunct="1">
              <a:defRPr b="1" kern="1200">
                <a:solidFill>
                  <a:schemeClr val="bg1"/>
                </a:solidFill>
                <a:latin typeface="Arial" charset="0"/>
                <a:ea typeface="+mn-ea"/>
                <a:cs typeface="+mn-cs"/>
              </a:defRPr>
            </a:lvl8pPr>
            <a:lvl9pPr marL="3657600" algn="l" defTabSz="914400" rtl="0" eaLnBrk="1" latinLnBrk="0" hangingPunct="1">
              <a:defRPr b="1" kern="1200">
                <a:solidFill>
                  <a:schemeClr val="bg1"/>
                </a:solidFill>
                <a:latin typeface="Arial" charset="0"/>
                <a:ea typeface="+mn-ea"/>
                <a:cs typeface="+mn-cs"/>
              </a:defRPr>
            </a:lvl9pPr>
          </a:lstStyle>
          <a:p>
            <a:r>
              <a:rPr lang="en-GB" sz="1100" b="1" dirty="0" smtClean="0">
                <a:solidFill>
                  <a:schemeClr val="bg1"/>
                </a:solidFill>
                <a:latin typeface="Verdana" panose="020B0604030504040204" pitchFamily="34" charset="0"/>
                <a:ea typeface="Verdana" panose="020B0604030504040204" pitchFamily="34" charset="0"/>
                <a:cs typeface="Verdana" panose="020B0604030504040204" pitchFamily="34" charset="0"/>
              </a:rPr>
              <a:t>Mantel</a:t>
            </a:r>
            <a:endParaRPr lang="en-GB" sz="1100" b="1" dirty="0">
              <a:solidFill>
                <a:schemeClr val="bg1"/>
              </a:solidFill>
              <a:latin typeface="Verdana" panose="020B0604030504040204" pitchFamily="34" charset="0"/>
              <a:ea typeface="Verdana" panose="020B0604030504040204" pitchFamily="34" charset="0"/>
              <a:cs typeface="Verdana" panose="020B0604030504040204" pitchFamily="34" charset="0"/>
            </a:endParaRPr>
          </a:p>
        </p:txBody>
      </p:sp>
      <p:sp>
        <p:nvSpPr>
          <p:cNvPr id="2" name="Title 1"/>
          <p:cNvSpPr>
            <a:spLocks noGrp="1"/>
          </p:cNvSpPr>
          <p:nvPr>
            <p:ph type="ctrTitle"/>
          </p:nvPr>
        </p:nvSpPr>
        <p:spPr>
          <a:xfrm>
            <a:off x="107504" y="178892"/>
            <a:ext cx="7772400" cy="504056"/>
          </a:xfrm>
        </p:spPr>
        <p:txBody>
          <a:bodyPr/>
          <a:lstStyle/>
          <a:p>
            <a:r>
              <a:rPr lang="nl-NL" sz="2500" dirty="0" smtClean="0">
                <a:solidFill>
                  <a:srgbClr val="FFC000"/>
                </a:solidFill>
              </a:rPr>
              <a:t>Meteorieten en hun planetoïden</a:t>
            </a:r>
            <a:endParaRPr lang="en-GB" sz="2000" i="1" dirty="0">
              <a:solidFill>
                <a:srgbClr val="FFC000"/>
              </a:solidFill>
            </a:endParaRPr>
          </a:p>
        </p:txBody>
      </p:sp>
    </p:spTree>
    <p:extLst>
      <p:ext uri="{BB962C8B-B14F-4D97-AF65-F5344CB8AC3E}">
        <p14:creationId xmlns:p14="http://schemas.microsoft.com/office/powerpoint/2010/main" val="846158930"/>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rot="188008">
            <a:off x="1996381" y="2201074"/>
            <a:ext cx="5431348" cy="3393120"/>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Date Placeholder 2"/>
          <p:cNvSpPr>
            <a:spLocks noGrp="1"/>
          </p:cNvSpPr>
          <p:nvPr>
            <p:ph type="dt" sz="half" idx="10"/>
          </p:nvPr>
        </p:nvSpPr>
        <p:spPr/>
        <p:txBody>
          <a:bodyPr/>
          <a:lstStyle/>
          <a:p>
            <a:fld id="{84FEE478-08A8-407B-B07E-2390D4571631}" type="datetime1">
              <a:rPr lang="en-GB" smtClean="0"/>
              <a:t>09/11/2019</a:t>
            </a:fld>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24</a:t>
            </a:fld>
            <a:endParaRPr lang="en-GB" dirty="0"/>
          </a:p>
        </p:txBody>
      </p:sp>
      <p:sp>
        <p:nvSpPr>
          <p:cNvPr id="11" name="Title 1"/>
          <p:cNvSpPr>
            <a:spLocks noGrp="1"/>
          </p:cNvSpPr>
          <p:nvPr>
            <p:ph type="ctrTitle"/>
          </p:nvPr>
        </p:nvSpPr>
        <p:spPr>
          <a:xfrm>
            <a:off x="611560" y="339502"/>
            <a:ext cx="8208912" cy="504056"/>
          </a:xfrm>
        </p:spPr>
        <p:txBody>
          <a:bodyPr/>
          <a:lstStyle/>
          <a:p>
            <a:r>
              <a:rPr lang="nl-NL" dirty="0" smtClean="0"/>
              <a:t>Eerste publicatie over de Diepenveen (CM2-an)</a:t>
            </a:r>
            <a:endParaRPr lang="en-GB" dirty="0"/>
          </a:p>
        </p:txBody>
      </p:sp>
      <p:sp>
        <p:nvSpPr>
          <p:cNvPr id="12" name="Rechthoek 11"/>
          <p:cNvSpPr>
            <a:spLocks noChangeArrowheads="1"/>
          </p:cNvSpPr>
          <p:nvPr/>
        </p:nvSpPr>
        <p:spPr bwMode="auto">
          <a:xfrm>
            <a:off x="611560" y="987574"/>
            <a:ext cx="7992888" cy="877163"/>
          </a:xfrm>
          <a:prstGeom prst="rect">
            <a:avLst/>
          </a:prstGeom>
          <a:noFill/>
          <a:ln w="9525">
            <a:noFill/>
            <a:miter lim="800000"/>
            <a:headEnd/>
            <a:tailEnd/>
          </a:ln>
        </p:spPr>
        <p:txBody>
          <a:bodyPr wrap="square">
            <a:spAutoFit/>
          </a:bodyPr>
          <a:lstStyle/>
          <a:p>
            <a:r>
              <a:rPr lang="nl-NL" sz="1700" dirty="0" smtClean="0">
                <a:solidFill>
                  <a:schemeClr val="tx1">
                    <a:lumMod val="75000"/>
                    <a:lumOff val="25000"/>
                  </a:schemeClr>
                </a:solidFill>
                <a:latin typeface="TeXGyreAdventor" pitchFamily="50" charset="0"/>
              </a:rPr>
              <a:t>Internationaal team </a:t>
            </a:r>
            <a:r>
              <a:rPr lang="nl-NL" sz="1700" dirty="0">
                <a:solidFill>
                  <a:schemeClr val="tx1">
                    <a:lumMod val="75000"/>
                    <a:lumOff val="25000"/>
                  </a:schemeClr>
                </a:solidFill>
                <a:latin typeface="TeXGyreAdventor" pitchFamily="50" charset="0"/>
              </a:rPr>
              <a:t>van </a:t>
            </a:r>
            <a:r>
              <a:rPr lang="nl-NL" sz="1700" b="1" dirty="0">
                <a:solidFill>
                  <a:srgbClr val="0070C0"/>
                </a:solidFill>
                <a:latin typeface="TeXGyreAdventor" pitchFamily="50" charset="0"/>
              </a:rPr>
              <a:t>26 onderzoekers </a:t>
            </a:r>
            <a:r>
              <a:rPr lang="nl-NL" sz="1700" dirty="0" smtClean="0">
                <a:solidFill>
                  <a:schemeClr val="tx1">
                    <a:lumMod val="75000"/>
                    <a:lumOff val="25000"/>
                  </a:schemeClr>
                </a:solidFill>
                <a:latin typeface="TeXGyreAdventor" pitchFamily="50" charset="0"/>
              </a:rPr>
              <a:t>waaronder KNVWS-amateurs publiceerden in voorjaar 2019 de </a:t>
            </a:r>
            <a:r>
              <a:rPr lang="nl-NL" sz="1700" dirty="0">
                <a:solidFill>
                  <a:schemeClr val="tx1">
                    <a:lumMod val="75000"/>
                    <a:lumOff val="25000"/>
                  </a:schemeClr>
                </a:solidFill>
                <a:latin typeface="TeXGyreAdventor" pitchFamily="50" charset="0"/>
              </a:rPr>
              <a:t>resultaten van grondig onderzoek naar de ‘Diepenveen’ in </a:t>
            </a:r>
            <a:r>
              <a:rPr lang="nl-NL" sz="1700" dirty="0" smtClean="0">
                <a:solidFill>
                  <a:schemeClr val="tx1">
                    <a:lumMod val="75000"/>
                    <a:lumOff val="25000"/>
                  </a:schemeClr>
                </a:solidFill>
                <a:latin typeface="TeXGyreAdventor" pitchFamily="50" charset="0"/>
              </a:rPr>
              <a:t>het vakblad </a:t>
            </a:r>
            <a:r>
              <a:rPr lang="nl-NL" sz="1700" i="1" dirty="0" smtClean="0">
                <a:solidFill>
                  <a:schemeClr val="tx1">
                    <a:lumMod val="75000"/>
                    <a:lumOff val="25000"/>
                  </a:schemeClr>
                </a:solidFill>
                <a:latin typeface="TeXGyreAdventor" pitchFamily="50" charset="0"/>
              </a:rPr>
              <a:t>Meteoritics </a:t>
            </a:r>
            <a:r>
              <a:rPr lang="nl-NL" sz="1700" i="1" dirty="0">
                <a:solidFill>
                  <a:schemeClr val="tx1">
                    <a:lumMod val="75000"/>
                    <a:lumOff val="25000"/>
                  </a:schemeClr>
                </a:solidFill>
                <a:latin typeface="TeXGyreAdventor" pitchFamily="50" charset="0"/>
              </a:rPr>
              <a:t>&amp; Planetary Science</a:t>
            </a:r>
            <a:r>
              <a:rPr lang="nl-NL" sz="1700" dirty="0">
                <a:solidFill>
                  <a:schemeClr val="tx1">
                    <a:lumMod val="75000"/>
                    <a:lumOff val="25000"/>
                  </a:schemeClr>
                </a:solidFill>
                <a:latin typeface="TeXGyreAdventor" pitchFamily="50" charset="0"/>
              </a:rPr>
              <a:t>.</a:t>
            </a:r>
          </a:p>
        </p:txBody>
      </p:sp>
    </p:spTree>
    <p:extLst>
      <p:ext uri="{BB962C8B-B14F-4D97-AF65-F5344CB8AC3E}">
        <p14:creationId xmlns:p14="http://schemas.microsoft.com/office/powerpoint/2010/main" val="275954676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5" descr="heic0601a"/>
          <p:cNvPicPr>
            <a:picLocks noChangeAspect="1" noChangeArrowheads="1"/>
          </p:cNvPicPr>
          <p:nvPr/>
        </p:nvPicPr>
        <p:blipFill rotWithShape="1">
          <a:blip r:embed="rId2">
            <a:extLst>
              <a:ext uri="{28A0092B-C50C-407E-A947-70E740481C1C}">
                <a14:useLocalDpi xmlns:a14="http://schemas.microsoft.com/office/drawing/2010/main" val="0"/>
              </a:ext>
            </a:extLst>
          </a:blip>
          <a:srcRect t="17000" b="26750"/>
          <a:stretch/>
        </p:blipFill>
        <p:spPr bwMode="auto">
          <a:xfrm>
            <a:off x="0" y="-1"/>
            <a:ext cx="9144000" cy="51435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8" name="Picture 3"/>
          <p:cNvPicPr>
            <a:picLocks noChangeAspect="1" noChangeArrowheads="1"/>
          </p:cNvPicPr>
          <p:nvPr/>
        </p:nvPicPr>
        <p:blipFill>
          <a:blip r:embed="rId3">
            <a:lum bright="-12000" contrast="6000"/>
            <a:extLst>
              <a:ext uri="{28A0092B-C50C-407E-A947-70E740481C1C}">
                <a14:useLocalDpi xmlns:a14="http://schemas.microsoft.com/office/drawing/2010/main" val="0"/>
              </a:ext>
            </a:extLst>
          </a:blip>
          <a:srcRect/>
          <a:stretch>
            <a:fillRect/>
          </a:stretch>
        </p:blipFill>
        <p:spPr bwMode="auto">
          <a:xfrm>
            <a:off x="0" y="-914400"/>
            <a:ext cx="9144000" cy="6858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175283401"/>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p:cTn id="7" dur="1500" fill="hold"/>
                                        <p:tgtEl>
                                          <p:spTgt spid="8"/>
                                        </p:tgtEl>
                                        <p:attrNameLst>
                                          <p:attrName>ppt_w</p:attrName>
                                        </p:attrNameLst>
                                      </p:cBhvr>
                                      <p:tavLst>
                                        <p:tav tm="0">
                                          <p:val>
                                            <p:fltVal val="0"/>
                                          </p:val>
                                        </p:tav>
                                        <p:tav tm="100000">
                                          <p:val>
                                            <p:strVal val="#ppt_w"/>
                                          </p:val>
                                        </p:tav>
                                      </p:tavLst>
                                    </p:anim>
                                    <p:anim calcmode="lin" valueType="num">
                                      <p:cBhvr>
                                        <p:cTn id="8" dur="1500" fill="hold"/>
                                        <p:tgtEl>
                                          <p:spTgt spid="8"/>
                                        </p:tgtEl>
                                        <p:attrNameLst>
                                          <p:attrName>ppt_h</p:attrName>
                                        </p:attrNameLst>
                                      </p:cBhvr>
                                      <p:tavLst>
                                        <p:tav tm="0">
                                          <p:val>
                                            <p:fltVal val="0"/>
                                          </p:val>
                                        </p:tav>
                                        <p:tav tm="100000">
                                          <p:val>
                                            <p:strVal val="#ppt_h"/>
                                          </p:val>
                                        </p:tav>
                                      </p:tavLst>
                                    </p:anim>
                                    <p:animEffect transition="in" filter="fade">
                                      <p:cBhvr>
                                        <p:cTn id="9" dur="1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3"/>
          <p:cNvPicPr>
            <a:picLocks noChangeAspect="1" noChangeArrowheads="1"/>
          </p:cNvPicPr>
          <p:nvPr/>
        </p:nvPicPr>
        <p:blipFill rotWithShape="1">
          <a:blip r:embed="rId2">
            <a:lum bright="-12000" contrast="6000"/>
            <a:extLst>
              <a:ext uri="{28A0092B-C50C-407E-A947-70E740481C1C}">
                <a14:useLocalDpi xmlns:a14="http://schemas.microsoft.com/office/drawing/2010/main" val="0"/>
              </a:ext>
            </a:extLst>
          </a:blip>
          <a:srcRect t="13333" b="11667"/>
          <a:stretch/>
        </p:blipFill>
        <p:spPr bwMode="auto">
          <a:xfrm>
            <a:off x="0" y="0"/>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0"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0" y="-524594"/>
            <a:ext cx="9144000" cy="7008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643870083"/>
      </p:ext>
    </p:extLst>
  </p:cSld>
  <p:clrMapOvr>
    <a:masterClrMapping/>
  </p:clrMapOvr>
  <mc:AlternateContent xmlns:mc="http://schemas.openxmlformats.org/markup-compatibility/2006" xmlns:p14="http://schemas.microsoft.com/office/powerpoint/2010/main">
    <mc:Choice Requires="p14">
      <p:transition p14:dur="0"/>
    </mc:Choice>
    <mc:Fallback xmlns="">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0" fill="hold" nodeType="withEffect">
                                  <p:stCondLst>
                                    <p:cond delay="0"/>
                                  </p:stCondLst>
                                  <p:childTnLst>
                                    <p:set>
                                      <p:cBhvr>
                                        <p:cTn id="6" dur="1" fill="hold">
                                          <p:stCondLst>
                                            <p:cond delay="0"/>
                                          </p:stCondLst>
                                        </p:cTn>
                                        <p:tgtEl>
                                          <p:spTgt spid="10"/>
                                        </p:tgtEl>
                                        <p:attrNameLst>
                                          <p:attrName>style.visibility</p:attrName>
                                        </p:attrNameLst>
                                      </p:cBhvr>
                                      <p:to>
                                        <p:strVal val="visible"/>
                                      </p:to>
                                    </p:set>
                                    <p:anim calcmode="lin" valueType="num">
                                      <p:cBhvr>
                                        <p:cTn id="7" dur="1500" fill="hold"/>
                                        <p:tgtEl>
                                          <p:spTgt spid="10"/>
                                        </p:tgtEl>
                                        <p:attrNameLst>
                                          <p:attrName>ppt_w</p:attrName>
                                        </p:attrNameLst>
                                      </p:cBhvr>
                                      <p:tavLst>
                                        <p:tav tm="0">
                                          <p:val>
                                            <p:fltVal val="0"/>
                                          </p:val>
                                        </p:tav>
                                        <p:tav tm="100000">
                                          <p:val>
                                            <p:strVal val="#ppt_w"/>
                                          </p:val>
                                        </p:tav>
                                      </p:tavLst>
                                    </p:anim>
                                    <p:anim calcmode="lin" valueType="num">
                                      <p:cBhvr>
                                        <p:cTn id="8" dur="1500" fill="hold"/>
                                        <p:tgtEl>
                                          <p:spTgt spid="10"/>
                                        </p:tgtEl>
                                        <p:attrNameLst>
                                          <p:attrName>ppt_h</p:attrName>
                                        </p:attrNameLst>
                                      </p:cBhvr>
                                      <p:tavLst>
                                        <p:tav tm="0">
                                          <p:val>
                                            <p:fltVal val="0"/>
                                          </p:val>
                                        </p:tav>
                                        <p:tav tm="100000">
                                          <p:val>
                                            <p:strVal val="#ppt_h"/>
                                          </p:val>
                                        </p:tav>
                                      </p:tavLst>
                                    </p:anim>
                                    <p:animEffect transition="in" filter="fade">
                                      <p:cBhvr>
                                        <p:cTn id="9" dur="1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16" name="Picture 15"/>
          <p:cNvPicPr>
            <a:picLocks noChangeAspect="1"/>
          </p:cNvPicPr>
          <p:nvPr/>
        </p:nvPicPr>
        <p:blipFill rotWithShape="1">
          <a:blip r:embed="rId3" cstate="print">
            <a:extLst>
              <a:ext uri="{28A0092B-C50C-407E-A947-70E740481C1C}">
                <a14:useLocalDpi xmlns:a14="http://schemas.microsoft.com/office/drawing/2010/main" val="0"/>
              </a:ext>
            </a:extLst>
          </a:blip>
          <a:srcRect l="27794" t="28109" r="24445" b="7941"/>
          <a:stretch/>
        </p:blipFill>
        <p:spPr>
          <a:xfrm>
            <a:off x="0" y="14202"/>
            <a:ext cx="3851920" cy="5157496"/>
          </a:xfrm>
          <a:prstGeom prst="rect">
            <a:avLst/>
          </a:prstGeom>
        </p:spPr>
      </p:pic>
      <p:sp>
        <p:nvSpPr>
          <p:cNvPr id="19" name="Freeform 18"/>
          <p:cNvSpPr/>
          <p:nvPr/>
        </p:nvSpPr>
        <p:spPr>
          <a:xfrm>
            <a:off x="1132114" y="-1103086"/>
            <a:ext cx="4093029" cy="7286172"/>
          </a:xfrm>
          <a:custGeom>
            <a:avLst/>
            <a:gdLst>
              <a:gd name="connsiteX0" fmla="*/ 3120572 w 4093029"/>
              <a:gd name="connsiteY0" fmla="*/ 4905829 h 7286172"/>
              <a:gd name="connsiteX1" fmla="*/ 3120572 w 4093029"/>
              <a:gd name="connsiteY1" fmla="*/ 4905829 h 7286172"/>
              <a:gd name="connsiteX2" fmla="*/ 2960915 w 4093029"/>
              <a:gd name="connsiteY2" fmla="*/ 4963886 h 7286172"/>
              <a:gd name="connsiteX3" fmla="*/ 2902857 w 4093029"/>
              <a:gd name="connsiteY3" fmla="*/ 4978400 h 7286172"/>
              <a:gd name="connsiteX4" fmla="*/ 2859315 w 4093029"/>
              <a:gd name="connsiteY4" fmla="*/ 4992915 h 7286172"/>
              <a:gd name="connsiteX5" fmla="*/ 2757715 w 4093029"/>
              <a:gd name="connsiteY5" fmla="*/ 5021943 h 7286172"/>
              <a:gd name="connsiteX6" fmla="*/ 2598057 w 4093029"/>
              <a:gd name="connsiteY6" fmla="*/ 5094515 h 7286172"/>
              <a:gd name="connsiteX7" fmla="*/ 2554515 w 4093029"/>
              <a:gd name="connsiteY7" fmla="*/ 5138057 h 7286172"/>
              <a:gd name="connsiteX8" fmla="*/ 2510972 w 4093029"/>
              <a:gd name="connsiteY8" fmla="*/ 5152572 h 7286172"/>
              <a:gd name="connsiteX9" fmla="*/ 2467429 w 4093029"/>
              <a:gd name="connsiteY9" fmla="*/ 5181600 h 7286172"/>
              <a:gd name="connsiteX10" fmla="*/ 2409372 w 4093029"/>
              <a:gd name="connsiteY10" fmla="*/ 5268686 h 7286172"/>
              <a:gd name="connsiteX11" fmla="*/ 2380343 w 4093029"/>
              <a:gd name="connsiteY11" fmla="*/ 5355772 h 7286172"/>
              <a:gd name="connsiteX12" fmla="*/ 2351315 w 4093029"/>
              <a:gd name="connsiteY12" fmla="*/ 5399315 h 7286172"/>
              <a:gd name="connsiteX13" fmla="*/ 2307772 w 4093029"/>
              <a:gd name="connsiteY13" fmla="*/ 5486400 h 7286172"/>
              <a:gd name="connsiteX14" fmla="*/ 2177143 w 4093029"/>
              <a:gd name="connsiteY14" fmla="*/ 5588000 h 7286172"/>
              <a:gd name="connsiteX15" fmla="*/ 2119086 w 4093029"/>
              <a:gd name="connsiteY15" fmla="*/ 5631543 h 7286172"/>
              <a:gd name="connsiteX16" fmla="*/ 2061029 w 4093029"/>
              <a:gd name="connsiteY16" fmla="*/ 5660572 h 7286172"/>
              <a:gd name="connsiteX17" fmla="*/ 1930400 w 4093029"/>
              <a:gd name="connsiteY17" fmla="*/ 5733143 h 7286172"/>
              <a:gd name="connsiteX18" fmla="*/ 1843315 w 4093029"/>
              <a:gd name="connsiteY18" fmla="*/ 5863772 h 7286172"/>
              <a:gd name="connsiteX19" fmla="*/ 1785257 w 4093029"/>
              <a:gd name="connsiteY19" fmla="*/ 5950857 h 7286172"/>
              <a:gd name="connsiteX20" fmla="*/ 1741715 w 4093029"/>
              <a:gd name="connsiteY20" fmla="*/ 5994400 h 7286172"/>
              <a:gd name="connsiteX21" fmla="*/ 1698172 w 4093029"/>
              <a:gd name="connsiteY21" fmla="*/ 6023429 h 7286172"/>
              <a:gd name="connsiteX22" fmla="*/ 1611086 w 4093029"/>
              <a:gd name="connsiteY22" fmla="*/ 6052457 h 7286172"/>
              <a:gd name="connsiteX23" fmla="*/ 1524000 w 4093029"/>
              <a:gd name="connsiteY23" fmla="*/ 6110515 h 7286172"/>
              <a:gd name="connsiteX24" fmla="*/ 1436915 w 4093029"/>
              <a:gd name="connsiteY24" fmla="*/ 6139543 h 7286172"/>
              <a:gd name="connsiteX25" fmla="*/ 1364343 w 4093029"/>
              <a:gd name="connsiteY25" fmla="*/ 6241143 h 7286172"/>
              <a:gd name="connsiteX26" fmla="*/ 1349829 w 4093029"/>
              <a:gd name="connsiteY26" fmla="*/ 6342743 h 7286172"/>
              <a:gd name="connsiteX27" fmla="*/ 1320800 w 4093029"/>
              <a:gd name="connsiteY27" fmla="*/ 6386286 h 7286172"/>
              <a:gd name="connsiteX28" fmla="*/ 1219200 w 4093029"/>
              <a:gd name="connsiteY28" fmla="*/ 6473372 h 7286172"/>
              <a:gd name="connsiteX29" fmla="*/ 1132115 w 4093029"/>
              <a:gd name="connsiteY29" fmla="*/ 6574972 h 7286172"/>
              <a:gd name="connsiteX30" fmla="*/ 1117600 w 4093029"/>
              <a:gd name="connsiteY30" fmla="*/ 6618515 h 7286172"/>
              <a:gd name="connsiteX31" fmla="*/ 1175657 w 4093029"/>
              <a:gd name="connsiteY31" fmla="*/ 6879772 h 7286172"/>
              <a:gd name="connsiteX32" fmla="*/ 1262743 w 4093029"/>
              <a:gd name="connsiteY32" fmla="*/ 6995886 h 7286172"/>
              <a:gd name="connsiteX33" fmla="*/ 1335315 w 4093029"/>
              <a:gd name="connsiteY33" fmla="*/ 7039429 h 7286172"/>
              <a:gd name="connsiteX34" fmla="*/ 1364343 w 4093029"/>
              <a:gd name="connsiteY34" fmla="*/ 7082972 h 7286172"/>
              <a:gd name="connsiteX35" fmla="*/ 1451429 w 4093029"/>
              <a:gd name="connsiteY35" fmla="*/ 7126515 h 7286172"/>
              <a:gd name="connsiteX36" fmla="*/ 1553029 w 4093029"/>
              <a:gd name="connsiteY36" fmla="*/ 7170057 h 7286172"/>
              <a:gd name="connsiteX37" fmla="*/ 1741715 w 4093029"/>
              <a:gd name="connsiteY37" fmla="*/ 7242629 h 7286172"/>
              <a:gd name="connsiteX38" fmla="*/ 1915886 w 4093029"/>
              <a:gd name="connsiteY38" fmla="*/ 7286172 h 7286172"/>
              <a:gd name="connsiteX39" fmla="*/ 2656115 w 4093029"/>
              <a:gd name="connsiteY39" fmla="*/ 7257143 h 7286172"/>
              <a:gd name="connsiteX40" fmla="*/ 2815772 w 4093029"/>
              <a:gd name="connsiteY40" fmla="*/ 7213600 h 7286172"/>
              <a:gd name="connsiteX41" fmla="*/ 2902857 w 4093029"/>
              <a:gd name="connsiteY41" fmla="*/ 7184572 h 7286172"/>
              <a:gd name="connsiteX42" fmla="*/ 3048000 w 4093029"/>
              <a:gd name="connsiteY42" fmla="*/ 7126515 h 7286172"/>
              <a:gd name="connsiteX43" fmla="*/ 3149600 w 4093029"/>
              <a:gd name="connsiteY43" fmla="*/ 7039429 h 7286172"/>
              <a:gd name="connsiteX44" fmla="*/ 3280229 w 4093029"/>
              <a:gd name="connsiteY44" fmla="*/ 6952343 h 7286172"/>
              <a:gd name="connsiteX45" fmla="*/ 3425372 w 4093029"/>
              <a:gd name="connsiteY45" fmla="*/ 6850743 h 7286172"/>
              <a:gd name="connsiteX46" fmla="*/ 3541486 w 4093029"/>
              <a:gd name="connsiteY46" fmla="*/ 6749143 h 7286172"/>
              <a:gd name="connsiteX47" fmla="*/ 3643086 w 4093029"/>
              <a:gd name="connsiteY47" fmla="*/ 6633029 h 7286172"/>
              <a:gd name="connsiteX48" fmla="*/ 3715657 w 4093029"/>
              <a:gd name="connsiteY48" fmla="*/ 6560457 h 7286172"/>
              <a:gd name="connsiteX49" fmla="*/ 3831772 w 4093029"/>
              <a:gd name="connsiteY49" fmla="*/ 6444343 h 7286172"/>
              <a:gd name="connsiteX50" fmla="*/ 3889829 w 4093029"/>
              <a:gd name="connsiteY50" fmla="*/ 6313715 h 7286172"/>
              <a:gd name="connsiteX51" fmla="*/ 3947886 w 4093029"/>
              <a:gd name="connsiteY51" fmla="*/ 6226629 h 7286172"/>
              <a:gd name="connsiteX52" fmla="*/ 3947886 w 4093029"/>
              <a:gd name="connsiteY52" fmla="*/ 5602515 h 7286172"/>
              <a:gd name="connsiteX53" fmla="*/ 3933372 w 4093029"/>
              <a:gd name="connsiteY53" fmla="*/ 5558972 h 7286172"/>
              <a:gd name="connsiteX54" fmla="*/ 3976915 w 4093029"/>
              <a:gd name="connsiteY54" fmla="*/ 5225143 h 7286172"/>
              <a:gd name="connsiteX55" fmla="*/ 4005943 w 4093029"/>
              <a:gd name="connsiteY55" fmla="*/ 5109029 h 7286172"/>
              <a:gd name="connsiteX56" fmla="*/ 4034972 w 4093029"/>
              <a:gd name="connsiteY56" fmla="*/ 5021943 h 7286172"/>
              <a:gd name="connsiteX57" fmla="*/ 4049486 w 4093029"/>
              <a:gd name="connsiteY57" fmla="*/ 4978400 h 7286172"/>
              <a:gd name="connsiteX58" fmla="*/ 4020457 w 4093029"/>
              <a:gd name="connsiteY58" fmla="*/ 4934857 h 7286172"/>
              <a:gd name="connsiteX59" fmla="*/ 3918857 w 4093029"/>
              <a:gd name="connsiteY59" fmla="*/ 4862286 h 7286172"/>
              <a:gd name="connsiteX60" fmla="*/ 3904343 w 4093029"/>
              <a:gd name="connsiteY60" fmla="*/ 4731657 h 7286172"/>
              <a:gd name="connsiteX61" fmla="*/ 3933372 w 4093029"/>
              <a:gd name="connsiteY61" fmla="*/ 3468915 h 7286172"/>
              <a:gd name="connsiteX62" fmla="*/ 3947886 w 4093029"/>
              <a:gd name="connsiteY62" fmla="*/ 3280229 h 7286172"/>
              <a:gd name="connsiteX63" fmla="*/ 3976915 w 4093029"/>
              <a:gd name="connsiteY63" fmla="*/ 3236686 h 7286172"/>
              <a:gd name="connsiteX64" fmla="*/ 4005943 w 4093029"/>
              <a:gd name="connsiteY64" fmla="*/ 2902857 h 7286172"/>
              <a:gd name="connsiteX65" fmla="*/ 4049486 w 4093029"/>
              <a:gd name="connsiteY65" fmla="*/ 2322286 h 7286172"/>
              <a:gd name="connsiteX66" fmla="*/ 4064000 w 4093029"/>
              <a:gd name="connsiteY66" fmla="*/ 1538515 h 7286172"/>
              <a:gd name="connsiteX67" fmla="*/ 4078515 w 4093029"/>
              <a:gd name="connsiteY67" fmla="*/ 1378857 h 7286172"/>
              <a:gd name="connsiteX68" fmla="*/ 4093029 w 4093029"/>
              <a:gd name="connsiteY68" fmla="*/ 1074057 h 7286172"/>
              <a:gd name="connsiteX69" fmla="*/ 4078515 w 4093029"/>
              <a:gd name="connsiteY69" fmla="*/ 609600 h 7286172"/>
              <a:gd name="connsiteX70" fmla="*/ 4049486 w 4093029"/>
              <a:gd name="connsiteY70" fmla="*/ 551543 h 7286172"/>
              <a:gd name="connsiteX71" fmla="*/ 4020457 w 4093029"/>
              <a:gd name="connsiteY71" fmla="*/ 464457 h 7286172"/>
              <a:gd name="connsiteX72" fmla="*/ 3991429 w 4093029"/>
              <a:gd name="connsiteY72" fmla="*/ 420915 h 7286172"/>
              <a:gd name="connsiteX73" fmla="*/ 3802743 w 4093029"/>
              <a:gd name="connsiteY73" fmla="*/ 348343 h 7286172"/>
              <a:gd name="connsiteX74" fmla="*/ 3715657 w 4093029"/>
              <a:gd name="connsiteY74" fmla="*/ 304800 h 7286172"/>
              <a:gd name="connsiteX75" fmla="*/ 3570515 w 4093029"/>
              <a:gd name="connsiteY75" fmla="*/ 246743 h 7286172"/>
              <a:gd name="connsiteX76" fmla="*/ 3410857 w 4093029"/>
              <a:gd name="connsiteY76" fmla="*/ 188686 h 7286172"/>
              <a:gd name="connsiteX77" fmla="*/ 3236686 w 4093029"/>
              <a:gd name="connsiteY77" fmla="*/ 72572 h 7286172"/>
              <a:gd name="connsiteX78" fmla="*/ 3106057 w 4093029"/>
              <a:gd name="connsiteY78" fmla="*/ 29029 h 7286172"/>
              <a:gd name="connsiteX79" fmla="*/ 3062515 w 4093029"/>
              <a:gd name="connsiteY79" fmla="*/ 14515 h 7286172"/>
              <a:gd name="connsiteX80" fmla="*/ 3004457 w 4093029"/>
              <a:gd name="connsiteY80" fmla="*/ 0 h 7286172"/>
              <a:gd name="connsiteX81" fmla="*/ 2612572 w 4093029"/>
              <a:gd name="connsiteY81" fmla="*/ 14515 h 7286172"/>
              <a:gd name="connsiteX82" fmla="*/ 2452915 w 4093029"/>
              <a:gd name="connsiteY82" fmla="*/ 58057 h 7286172"/>
              <a:gd name="connsiteX83" fmla="*/ 2307772 w 4093029"/>
              <a:gd name="connsiteY83" fmla="*/ 87086 h 7286172"/>
              <a:gd name="connsiteX84" fmla="*/ 2235200 w 4093029"/>
              <a:gd name="connsiteY84" fmla="*/ 101600 h 7286172"/>
              <a:gd name="connsiteX85" fmla="*/ 2191657 w 4093029"/>
              <a:gd name="connsiteY85" fmla="*/ 116115 h 7286172"/>
              <a:gd name="connsiteX86" fmla="*/ 2148115 w 4093029"/>
              <a:gd name="connsiteY86" fmla="*/ 145143 h 7286172"/>
              <a:gd name="connsiteX87" fmla="*/ 2017486 w 4093029"/>
              <a:gd name="connsiteY87" fmla="*/ 159657 h 7286172"/>
              <a:gd name="connsiteX88" fmla="*/ 1930400 w 4093029"/>
              <a:gd name="connsiteY88" fmla="*/ 174172 h 7286172"/>
              <a:gd name="connsiteX89" fmla="*/ 1727200 w 4093029"/>
              <a:gd name="connsiteY89" fmla="*/ 232229 h 7286172"/>
              <a:gd name="connsiteX90" fmla="*/ 1625600 w 4093029"/>
              <a:gd name="connsiteY90" fmla="*/ 275772 h 7286172"/>
              <a:gd name="connsiteX91" fmla="*/ 1494972 w 4093029"/>
              <a:gd name="connsiteY91" fmla="*/ 304800 h 7286172"/>
              <a:gd name="connsiteX92" fmla="*/ 1378857 w 4093029"/>
              <a:gd name="connsiteY92" fmla="*/ 348343 h 7286172"/>
              <a:gd name="connsiteX93" fmla="*/ 1320800 w 4093029"/>
              <a:gd name="connsiteY93" fmla="*/ 362857 h 7286172"/>
              <a:gd name="connsiteX94" fmla="*/ 1262743 w 4093029"/>
              <a:gd name="connsiteY94" fmla="*/ 391886 h 7286172"/>
              <a:gd name="connsiteX95" fmla="*/ 1117600 w 4093029"/>
              <a:gd name="connsiteY95" fmla="*/ 435429 h 7286172"/>
              <a:gd name="connsiteX96" fmla="*/ 1030515 w 4093029"/>
              <a:gd name="connsiteY96" fmla="*/ 478972 h 7286172"/>
              <a:gd name="connsiteX97" fmla="*/ 203200 w 4093029"/>
              <a:gd name="connsiteY97" fmla="*/ 493486 h 7286172"/>
              <a:gd name="connsiteX98" fmla="*/ 145143 w 4093029"/>
              <a:gd name="connsiteY98" fmla="*/ 508000 h 7286172"/>
              <a:gd name="connsiteX99" fmla="*/ 101600 w 4093029"/>
              <a:gd name="connsiteY99" fmla="*/ 537029 h 7286172"/>
              <a:gd name="connsiteX100" fmla="*/ 58057 w 4093029"/>
              <a:gd name="connsiteY100" fmla="*/ 551543 h 7286172"/>
              <a:gd name="connsiteX101" fmla="*/ 29029 w 4093029"/>
              <a:gd name="connsiteY101" fmla="*/ 595086 h 7286172"/>
              <a:gd name="connsiteX102" fmla="*/ 0 w 4093029"/>
              <a:gd name="connsiteY102" fmla="*/ 682172 h 7286172"/>
              <a:gd name="connsiteX103" fmla="*/ 14515 w 4093029"/>
              <a:gd name="connsiteY103" fmla="*/ 841829 h 7286172"/>
              <a:gd name="connsiteX104" fmla="*/ 58057 w 4093029"/>
              <a:gd name="connsiteY104" fmla="*/ 885372 h 7286172"/>
              <a:gd name="connsiteX105" fmla="*/ 145143 w 4093029"/>
              <a:gd name="connsiteY105" fmla="*/ 943429 h 7286172"/>
              <a:gd name="connsiteX106" fmla="*/ 246743 w 4093029"/>
              <a:gd name="connsiteY106" fmla="*/ 972457 h 7286172"/>
              <a:gd name="connsiteX107" fmla="*/ 333829 w 4093029"/>
              <a:gd name="connsiteY107" fmla="*/ 1016000 h 7286172"/>
              <a:gd name="connsiteX108" fmla="*/ 420915 w 4093029"/>
              <a:gd name="connsiteY108" fmla="*/ 1059543 h 7286172"/>
              <a:gd name="connsiteX109" fmla="*/ 464457 w 4093029"/>
              <a:gd name="connsiteY109" fmla="*/ 1088572 h 7286172"/>
              <a:gd name="connsiteX110" fmla="*/ 667657 w 4093029"/>
              <a:gd name="connsiteY110" fmla="*/ 1146629 h 7286172"/>
              <a:gd name="connsiteX111" fmla="*/ 812800 w 4093029"/>
              <a:gd name="connsiteY111" fmla="*/ 1190172 h 7286172"/>
              <a:gd name="connsiteX112" fmla="*/ 856343 w 4093029"/>
              <a:gd name="connsiteY112" fmla="*/ 1219200 h 7286172"/>
              <a:gd name="connsiteX113" fmla="*/ 957943 w 4093029"/>
              <a:gd name="connsiteY113" fmla="*/ 1349829 h 7286172"/>
              <a:gd name="connsiteX114" fmla="*/ 972457 w 4093029"/>
              <a:gd name="connsiteY114" fmla="*/ 1393372 h 7286172"/>
              <a:gd name="connsiteX115" fmla="*/ 957943 w 4093029"/>
              <a:gd name="connsiteY115" fmla="*/ 1524000 h 7286172"/>
              <a:gd name="connsiteX116" fmla="*/ 957943 w 4093029"/>
              <a:gd name="connsiteY116" fmla="*/ 1683657 h 7286172"/>
              <a:gd name="connsiteX117" fmla="*/ 1016000 w 4093029"/>
              <a:gd name="connsiteY117" fmla="*/ 1727200 h 7286172"/>
              <a:gd name="connsiteX118" fmla="*/ 1103086 w 4093029"/>
              <a:gd name="connsiteY118" fmla="*/ 1756229 h 7286172"/>
              <a:gd name="connsiteX119" fmla="*/ 1175657 w 4093029"/>
              <a:gd name="connsiteY119" fmla="*/ 1741715 h 7286172"/>
              <a:gd name="connsiteX120" fmla="*/ 1248229 w 4093029"/>
              <a:gd name="connsiteY120" fmla="*/ 1640115 h 7286172"/>
              <a:gd name="connsiteX121" fmla="*/ 1262743 w 4093029"/>
              <a:gd name="connsiteY121" fmla="*/ 1596572 h 7286172"/>
              <a:gd name="connsiteX122" fmla="*/ 1349829 w 4093029"/>
              <a:gd name="connsiteY122" fmla="*/ 1538515 h 7286172"/>
              <a:gd name="connsiteX123" fmla="*/ 1640115 w 4093029"/>
              <a:gd name="connsiteY123" fmla="*/ 1553029 h 7286172"/>
              <a:gd name="connsiteX124" fmla="*/ 1727200 w 4093029"/>
              <a:gd name="connsiteY124" fmla="*/ 1582057 h 7286172"/>
              <a:gd name="connsiteX125" fmla="*/ 1799772 w 4093029"/>
              <a:gd name="connsiteY125" fmla="*/ 1596572 h 7286172"/>
              <a:gd name="connsiteX126" fmla="*/ 1959429 w 4093029"/>
              <a:gd name="connsiteY126" fmla="*/ 1538515 h 7286172"/>
              <a:gd name="connsiteX127" fmla="*/ 1973943 w 4093029"/>
              <a:gd name="connsiteY127" fmla="*/ 1480457 h 7286172"/>
              <a:gd name="connsiteX128" fmla="*/ 2017486 w 4093029"/>
              <a:gd name="connsiteY128" fmla="*/ 1262743 h 7286172"/>
              <a:gd name="connsiteX129" fmla="*/ 2061029 w 4093029"/>
              <a:gd name="connsiteY129" fmla="*/ 1233715 h 7286172"/>
              <a:gd name="connsiteX130" fmla="*/ 2104572 w 4093029"/>
              <a:gd name="connsiteY130" fmla="*/ 1219200 h 7286172"/>
              <a:gd name="connsiteX131" fmla="*/ 2249715 w 4093029"/>
              <a:gd name="connsiteY131" fmla="*/ 1233715 h 7286172"/>
              <a:gd name="connsiteX132" fmla="*/ 2293257 w 4093029"/>
              <a:gd name="connsiteY132" fmla="*/ 1248229 h 7286172"/>
              <a:gd name="connsiteX133" fmla="*/ 2307772 w 4093029"/>
              <a:gd name="connsiteY133" fmla="*/ 1291772 h 7286172"/>
              <a:gd name="connsiteX134" fmla="*/ 2293257 w 4093029"/>
              <a:gd name="connsiteY134" fmla="*/ 1407886 h 7286172"/>
              <a:gd name="connsiteX135" fmla="*/ 2278743 w 4093029"/>
              <a:gd name="connsiteY135" fmla="*/ 1451429 h 7286172"/>
              <a:gd name="connsiteX136" fmla="*/ 2264229 w 4093029"/>
              <a:gd name="connsiteY136" fmla="*/ 1567543 h 7286172"/>
              <a:gd name="connsiteX137" fmla="*/ 2220686 w 4093029"/>
              <a:gd name="connsiteY137" fmla="*/ 1582057 h 7286172"/>
              <a:gd name="connsiteX138" fmla="*/ 2104572 w 4093029"/>
              <a:gd name="connsiteY138" fmla="*/ 1625600 h 7286172"/>
              <a:gd name="connsiteX139" fmla="*/ 2075543 w 4093029"/>
              <a:gd name="connsiteY139" fmla="*/ 1669143 h 7286172"/>
              <a:gd name="connsiteX140" fmla="*/ 2119086 w 4093029"/>
              <a:gd name="connsiteY140" fmla="*/ 1799772 h 7286172"/>
              <a:gd name="connsiteX141" fmla="*/ 2162629 w 4093029"/>
              <a:gd name="connsiteY141" fmla="*/ 1814286 h 7286172"/>
              <a:gd name="connsiteX142" fmla="*/ 2206172 w 4093029"/>
              <a:gd name="connsiteY142" fmla="*/ 1843315 h 7286172"/>
              <a:gd name="connsiteX143" fmla="*/ 2307772 w 4093029"/>
              <a:gd name="connsiteY143" fmla="*/ 1872343 h 7286172"/>
              <a:gd name="connsiteX144" fmla="*/ 2612572 w 4093029"/>
              <a:gd name="connsiteY144" fmla="*/ 1901372 h 7286172"/>
              <a:gd name="connsiteX145" fmla="*/ 2699657 w 4093029"/>
              <a:gd name="connsiteY145" fmla="*/ 1959429 h 7286172"/>
              <a:gd name="connsiteX146" fmla="*/ 2728686 w 4093029"/>
              <a:gd name="connsiteY146" fmla="*/ 2046515 h 7286172"/>
              <a:gd name="connsiteX147" fmla="*/ 2685143 w 4093029"/>
              <a:gd name="connsiteY147" fmla="*/ 2235200 h 7286172"/>
              <a:gd name="connsiteX148" fmla="*/ 2670629 w 4093029"/>
              <a:gd name="connsiteY148" fmla="*/ 2278743 h 7286172"/>
              <a:gd name="connsiteX149" fmla="*/ 2641600 w 4093029"/>
              <a:gd name="connsiteY149" fmla="*/ 2322286 h 7286172"/>
              <a:gd name="connsiteX150" fmla="*/ 2641600 w 4093029"/>
              <a:gd name="connsiteY150" fmla="*/ 2510972 h 7286172"/>
              <a:gd name="connsiteX151" fmla="*/ 2670629 w 4093029"/>
              <a:gd name="connsiteY151" fmla="*/ 2554515 h 7286172"/>
              <a:gd name="connsiteX152" fmla="*/ 2714172 w 4093029"/>
              <a:gd name="connsiteY152" fmla="*/ 2641600 h 7286172"/>
              <a:gd name="connsiteX153" fmla="*/ 2757715 w 4093029"/>
              <a:gd name="connsiteY153" fmla="*/ 2670629 h 7286172"/>
              <a:gd name="connsiteX154" fmla="*/ 2815772 w 4093029"/>
              <a:gd name="connsiteY154" fmla="*/ 2757715 h 7286172"/>
              <a:gd name="connsiteX155" fmla="*/ 2844800 w 4093029"/>
              <a:gd name="connsiteY155" fmla="*/ 2801257 h 7286172"/>
              <a:gd name="connsiteX156" fmla="*/ 2801257 w 4093029"/>
              <a:gd name="connsiteY156" fmla="*/ 3004457 h 7286172"/>
              <a:gd name="connsiteX157" fmla="*/ 2772229 w 4093029"/>
              <a:gd name="connsiteY157" fmla="*/ 3048000 h 7286172"/>
              <a:gd name="connsiteX158" fmla="*/ 2743200 w 4093029"/>
              <a:gd name="connsiteY158" fmla="*/ 3135086 h 7286172"/>
              <a:gd name="connsiteX159" fmla="*/ 2685143 w 4093029"/>
              <a:gd name="connsiteY159" fmla="*/ 3265715 h 7286172"/>
              <a:gd name="connsiteX160" fmla="*/ 2670629 w 4093029"/>
              <a:gd name="connsiteY160" fmla="*/ 3309257 h 7286172"/>
              <a:gd name="connsiteX161" fmla="*/ 2670629 w 4093029"/>
              <a:gd name="connsiteY161" fmla="*/ 4064000 h 7286172"/>
              <a:gd name="connsiteX162" fmla="*/ 2641600 w 4093029"/>
              <a:gd name="connsiteY162" fmla="*/ 4267200 h 7286172"/>
              <a:gd name="connsiteX163" fmla="*/ 2641600 w 4093029"/>
              <a:gd name="connsiteY163" fmla="*/ 4426857 h 7286172"/>
              <a:gd name="connsiteX164" fmla="*/ 2685143 w 4093029"/>
              <a:gd name="connsiteY164" fmla="*/ 4455886 h 7286172"/>
              <a:gd name="connsiteX165" fmla="*/ 2728686 w 4093029"/>
              <a:gd name="connsiteY165" fmla="*/ 4499429 h 7286172"/>
              <a:gd name="connsiteX166" fmla="*/ 2786743 w 4093029"/>
              <a:gd name="connsiteY166" fmla="*/ 4586515 h 7286172"/>
              <a:gd name="connsiteX167" fmla="*/ 2815772 w 4093029"/>
              <a:gd name="connsiteY167" fmla="*/ 4630057 h 7286172"/>
              <a:gd name="connsiteX168" fmla="*/ 2830286 w 4093029"/>
              <a:gd name="connsiteY168" fmla="*/ 4673600 h 7286172"/>
              <a:gd name="connsiteX169" fmla="*/ 2859315 w 4093029"/>
              <a:gd name="connsiteY169" fmla="*/ 4717143 h 7286172"/>
              <a:gd name="connsiteX170" fmla="*/ 2873829 w 4093029"/>
              <a:gd name="connsiteY170" fmla="*/ 5138057 h 7286172"/>
              <a:gd name="connsiteX171" fmla="*/ 2917372 w 4093029"/>
              <a:gd name="connsiteY171" fmla="*/ 5109029 h 7286172"/>
              <a:gd name="connsiteX172" fmla="*/ 3164115 w 4093029"/>
              <a:gd name="connsiteY172" fmla="*/ 4978400 h 7286172"/>
              <a:gd name="connsiteX173" fmla="*/ 3048000 w 4093029"/>
              <a:gd name="connsiteY173" fmla="*/ 4833257 h 7286172"/>
              <a:gd name="connsiteX0" fmla="*/ 3120572 w 4093029"/>
              <a:gd name="connsiteY0" fmla="*/ 4905829 h 7286172"/>
              <a:gd name="connsiteX1" fmla="*/ 3120572 w 4093029"/>
              <a:gd name="connsiteY1" fmla="*/ 4905829 h 7286172"/>
              <a:gd name="connsiteX2" fmla="*/ 2960915 w 4093029"/>
              <a:gd name="connsiteY2" fmla="*/ 4963886 h 7286172"/>
              <a:gd name="connsiteX3" fmla="*/ 2902857 w 4093029"/>
              <a:gd name="connsiteY3" fmla="*/ 4978400 h 7286172"/>
              <a:gd name="connsiteX4" fmla="*/ 2859315 w 4093029"/>
              <a:gd name="connsiteY4" fmla="*/ 4992915 h 7286172"/>
              <a:gd name="connsiteX5" fmla="*/ 2757715 w 4093029"/>
              <a:gd name="connsiteY5" fmla="*/ 5021943 h 7286172"/>
              <a:gd name="connsiteX6" fmla="*/ 2598057 w 4093029"/>
              <a:gd name="connsiteY6" fmla="*/ 5094515 h 7286172"/>
              <a:gd name="connsiteX7" fmla="*/ 2554515 w 4093029"/>
              <a:gd name="connsiteY7" fmla="*/ 5138057 h 7286172"/>
              <a:gd name="connsiteX8" fmla="*/ 2510972 w 4093029"/>
              <a:gd name="connsiteY8" fmla="*/ 5152572 h 7286172"/>
              <a:gd name="connsiteX9" fmla="*/ 2467429 w 4093029"/>
              <a:gd name="connsiteY9" fmla="*/ 5181600 h 7286172"/>
              <a:gd name="connsiteX10" fmla="*/ 2409372 w 4093029"/>
              <a:gd name="connsiteY10" fmla="*/ 5268686 h 7286172"/>
              <a:gd name="connsiteX11" fmla="*/ 2380343 w 4093029"/>
              <a:gd name="connsiteY11" fmla="*/ 5355772 h 7286172"/>
              <a:gd name="connsiteX12" fmla="*/ 2351315 w 4093029"/>
              <a:gd name="connsiteY12" fmla="*/ 5399315 h 7286172"/>
              <a:gd name="connsiteX13" fmla="*/ 2307772 w 4093029"/>
              <a:gd name="connsiteY13" fmla="*/ 5486400 h 7286172"/>
              <a:gd name="connsiteX14" fmla="*/ 2177143 w 4093029"/>
              <a:gd name="connsiteY14" fmla="*/ 5588000 h 7286172"/>
              <a:gd name="connsiteX15" fmla="*/ 2119086 w 4093029"/>
              <a:gd name="connsiteY15" fmla="*/ 5631543 h 7286172"/>
              <a:gd name="connsiteX16" fmla="*/ 2061029 w 4093029"/>
              <a:gd name="connsiteY16" fmla="*/ 5660572 h 7286172"/>
              <a:gd name="connsiteX17" fmla="*/ 1930400 w 4093029"/>
              <a:gd name="connsiteY17" fmla="*/ 5733143 h 7286172"/>
              <a:gd name="connsiteX18" fmla="*/ 1843315 w 4093029"/>
              <a:gd name="connsiteY18" fmla="*/ 5863772 h 7286172"/>
              <a:gd name="connsiteX19" fmla="*/ 1785257 w 4093029"/>
              <a:gd name="connsiteY19" fmla="*/ 5950857 h 7286172"/>
              <a:gd name="connsiteX20" fmla="*/ 1741715 w 4093029"/>
              <a:gd name="connsiteY20" fmla="*/ 5994400 h 7286172"/>
              <a:gd name="connsiteX21" fmla="*/ 1698172 w 4093029"/>
              <a:gd name="connsiteY21" fmla="*/ 6023429 h 7286172"/>
              <a:gd name="connsiteX22" fmla="*/ 1611086 w 4093029"/>
              <a:gd name="connsiteY22" fmla="*/ 6052457 h 7286172"/>
              <a:gd name="connsiteX23" fmla="*/ 1524000 w 4093029"/>
              <a:gd name="connsiteY23" fmla="*/ 6110515 h 7286172"/>
              <a:gd name="connsiteX24" fmla="*/ 1436915 w 4093029"/>
              <a:gd name="connsiteY24" fmla="*/ 6139543 h 7286172"/>
              <a:gd name="connsiteX25" fmla="*/ 1364343 w 4093029"/>
              <a:gd name="connsiteY25" fmla="*/ 6241143 h 7286172"/>
              <a:gd name="connsiteX26" fmla="*/ 1349829 w 4093029"/>
              <a:gd name="connsiteY26" fmla="*/ 6342743 h 7286172"/>
              <a:gd name="connsiteX27" fmla="*/ 1320800 w 4093029"/>
              <a:gd name="connsiteY27" fmla="*/ 6386286 h 7286172"/>
              <a:gd name="connsiteX28" fmla="*/ 1219200 w 4093029"/>
              <a:gd name="connsiteY28" fmla="*/ 6473372 h 7286172"/>
              <a:gd name="connsiteX29" fmla="*/ 1132115 w 4093029"/>
              <a:gd name="connsiteY29" fmla="*/ 6574972 h 7286172"/>
              <a:gd name="connsiteX30" fmla="*/ 1117600 w 4093029"/>
              <a:gd name="connsiteY30" fmla="*/ 6618515 h 7286172"/>
              <a:gd name="connsiteX31" fmla="*/ 1175657 w 4093029"/>
              <a:gd name="connsiteY31" fmla="*/ 6879772 h 7286172"/>
              <a:gd name="connsiteX32" fmla="*/ 1262743 w 4093029"/>
              <a:gd name="connsiteY32" fmla="*/ 6995886 h 7286172"/>
              <a:gd name="connsiteX33" fmla="*/ 1335315 w 4093029"/>
              <a:gd name="connsiteY33" fmla="*/ 7039429 h 7286172"/>
              <a:gd name="connsiteX34" fmla="*/ 1364343 w 4093029"/>
              <a:gd name="connsiteY34" fmla="*/ 7082972 h 7286172"/>
              <a:gd name="connsiteX35" fmla="*/ 1451429 w 4093029"/>
              <a:gd name="connsiteY35" fmla="*/ 7126515 h 7286172"/>
              <a:gd name="connsiteX36" fmla="*/ 1553029 w 4093029"/>
              <a:gd name="connsiteY36" fmla="*/ 7170057 h 7286172"/>
              <a:gd name="connsiteX37" fmla="*/ 1741715 w 4093029"/>
              <a:gd name="connsiteY37" fmla="*/ 7242629 h 7286172"/>
              <a:gd name="connsiteX38" fmla="*/ 1915886 w 4093029"/>
              <a:gd name="connsiteY38" fmla="*/ 7286172 h 7286172"/>
              <a:gd name="connsiteX39" fmla="*/ 2656115 w 4093029"/>
              <a:gd name="connsiteY39" fmla="*/ 7257143 h 7286172"/>
              <a:gd name="connsiteX40" fmla="*/ 2815772 w 4093029"/>
              <a:gd name="connsiteY40" fmla="*/ 7213600 h 7286172"/>
              <a:gd name="connsiteX41" fmla="*/ 2902857 w 4093029"/>
              <a:gd name="connsiteY41" fmla="*/ 7184572 h 7286172"/>
              <a:gd name="connsiteX42" fmla="*/ 3048000 w 4093029"/>
              <a:gd name="connsiteY42" fmla="*/ 7126515 h 7286172"/>
              <a:gd name="connsiteX43" fmla="*/ 3149600 w 4093029"/>
              <a:gd name="connsiteY43" fmla="*/ 7039429 h 7286172"/>
              <a:gd name="connsiteX44" fmla="*/ 3280229 w 4093029"/>
              <a:gd name="connsiteY44" fmla="*/ 6952343 h 7286172"/>
              <a:gd name="connsiteX45" fmla="*/ 3425372 w 4093029"/>
              <a:gd name="connsiteY45" fmla="*/ 6850743 h 7286172"/>
              <a:gd name="connsiteX46" fmla="*/ 3541486 w 4093029"/>
              <a:gd name="connsiteY46" fmla="*/ 6749143 h 7286172"/>
              <a:gd name="connsiteX47" fmla="*/ 3643086 w 4093029"/>
              <a:gd name="connsiteY47" fmla="*/ 6633029 h 7286172"/>
              <a:gd name="connsiteX48" fmla="*/ 3715657 w 4093029"/>
              <a:gd name="connsiteY48" fmla="*/ 6560457 h 7286172"/>
              <a:gd name="connsiteX49" fmla="*/ 3831772 w 4093029"/>
              <a:gd name="connsiteY49" fmla="*/ 6444343 h 7286172"/>
              <a:gd name="connsiteX50" fmla="*/ 3889829 w 4093029"/>
              <a:gd name="connsiteY50" fmla="*/ 6313715 h 7286172"/>
              <a:gd name="connsiteX51" fmla="*/ 3947886 w 4093029"/>
              <a:gd name="connsiteY51" fmla="*/ 6226629 h 7286172"/>
              <a:gd name="connsiteX52" fmla="*/ 3947886 w 4093029"/>
              <a:gd name="connsiteY52" fmla="*/ 5602515 h 7286172"/>
              <a:gd name="connsiteX53" fmla="*/ 3933372 w 4093029"/>
              <a:gd name="connsiteY53" fmla="*/ 5558972 h 7286172"/>
              <a:gd name="connsiteX54" fmla="*/ 3976915 w 4093029"/>
              <a:gd name="connsiteY54" fmla="*/ 5225143 h 7286172"/>
              <a:gd name="connsiteX55" fmla="*/ 4005943 w 4093029"/>
              <a:gd name="connsiteY55" fmla="*/ 5109029 h 7286172"/>
              <a:gd name="connsiteX56" fmla="*/ 4034972 w 4093029"/>
              <a:gd name="connsiteY56" fmla="*/ 5021943 h 7286172"/>
              <a:gd name="connsiteX57" fmla="*/ 4049486 w 4093029"/>
              <a:gd name="connsiteY57" fmla="*/ 4978400 h 7286172"/>
              <a:gd name="connsiteX58" fmla="*/ 4020457 w 4093029"/>
              <a:gd name="connsiteY58" fmla="*/ 4934857 h 7286172"/>
              <a:gd name="connsiteX59" fmla="*/ 3918857 w 4093029"/>
              <a:gd name="connsiteY59" fmla="*/ 4862286 h 7286172"/>
              <a:gd name="connsiteX60" fmla="*/ 3904343 w 4093029"/>
              <a:gd name="connsiteY60" fmla="*/ 4731657 h 7286172"/>
              <a:gd name="connsiteX61" fmla="*/ 3933372 w 4093029"/>
              <a:gd name="connsiteY61" fmla="*/ 3468915 h 7286172"/>
              <a:gd name="connsiteX62" fmla="*/ 3947886 w 4093029"/>
              <a:gd name="connsiteY62" fmla="*/ 3280229 h 7286172"/>
              <a:gd name="connsiteX63" fmla="*/ 3976915 w 4093029"/>
              <a:gd name="connsiteY63" fmla="*/ 3236686 h 7286172"/>
              <a:gd name="connsiteX64" fmla="*/ 4005943 w 4093029"/>
              <a:gd name="connsiteY64" fmla="*/ 2902857 h 7286172"/>
              <a:gd name="connsiteX65" fmla="*/ 4049486 w 4093029"/>
              <a:gd name="connsiteY65" fmla="*/ 2322286 h 7286172"/>
              <a:gd name="connsiteX66" fmla="*/ 4064000 w 4093029"/>
              <a:gd name="connsiteY66" fmla="*/ 1538515 h 7286172"/>
              <a:gd name="connsiteX67" fmla="*/ 4078515 w 4093029"/>
              <a:gd name="connsiteY67" fmla="*/ 1378857 h 7286172"/>
              <a:gd name="connsiteX68" fmla="*/ 4093029 w 4093029"/>
              <a:gd name="connsiteY68" fmla="*/ 1074057 h 7286172"/>
              <a:gd name="connsiteX69" fmla="*/ 4078515 w 4093029"/>
              <a:gd name="connsiteY69" fmla="*/ 609600 h 7286172"/>
              <a:gd name="connsiteX70" fmla="*/ 4049486 w 4093029"/>
              <a:gd name="connsiteY70" fmla="*/ 551543 h 7286172"/>
              <a:gd name="connsiteX71" fmla="*/ 4020457 w 4093029"/>
              <a:gd name="connsiteY71" fmla="*/ 464457 h 7286172"/>
              <a:gd name="connsiteX72" fmla="*/ 3991429 w 4093029"/>
              <a:gd name="connsiteY72" fmla="*/ 420915 h 7286172"/>
              <a:gd name="connsiteX73" fmla="*/ 3802743 w 4093029"/>
              <a:gd name="connsiteY73" fmla="*/ 348343 h 7286172"/>
              <a:gd name="connsiteX74" fmla="*/ 3715657 w 4093029"/>
              <a:gd name="connsiteY74" fmla="*/ 304800 h 7286172"/>
              <a:gd name="connsiteX75" fmla="*/ 3570515 w 4093029"/>
              <a:gd name="connsiteY75" fmla="*/ 246743 h 7286172"/>
              <a:gd name="connsiteX76" fmla="*/ 3410857 w 4093029"/>
              <a:gd name="connsiteY76" fmla="*/ 188686 h 7286172"/>
              <a:gd name="connsiteX77" fmla="*/ 3236686 w 4093029"/>
              <a:gd name="connsiteY77" fmla="*/ 72572 h 7286172"/>
              <a:gd name="connsiteX78" fmla="*/ 3106057 w 4093029"/>
              <a:gd name="connsiteY78" fmla="*/ 29029 h 7286172"/>
              <a:gd name="connsiteX79" fmla="*/ 3062515 w 4093029"/>
              <a:gd name="connsiteY79" fmla="*/ 14515 h 7286172"/>
              <a:gd name="connsiteX80" fmla="*/ 3004457 w 4093029"/>
              <a:gd name="connsiteY80" fmla="*/ 0 h 7286172"/>
              <a:gd name="connsiteX81" fmla="*/ 2612572 w 4093029"/>
              <a:gd name="connsiteY81" fmla="*/ 14515 h 7286172"/>
              <a:gd name="connsiteX82" fmla="*/ 2452915 w 4093029"/>
              <a:gd name="connsiteY82" fmla="*/ 58057 h 7286172"/>
              <a:gd name="connsiteX83" fmla="*/ 2307772 w 4093029"/>
              <a:gd name="connsiteY83" fmla="*/ 87086 h 7286172"/>
              <a:gd name="connsiteX84" fmla="*/ 2235200 w 4093029"/>
              <a:gd name="connsiteY84" fmla="*/ 101600 h 7286172"/>
              <a:gd name="connsiteX85" fmla="*/ 2191657 w 4093029"/>
              <a:gd name="connsiteY85" fmla="*/ 116115 h 7286172"/>
              <a:gd name="connsiteX86" fmla="*/ 2148115 w 4093029"/>
              <a:gd name="connsiteY86" fmla="*/ 145143 h 7286172"/>
              <a:gd name="connsiteX87" fmla="*/ 2017486 w 4093029"/>
              <a:gd name="connsiteY87" fmla="*/ 159657 h 7286172"/>
              <a:gd name="connsiteX88" fmla="*/ 1930400 w 4093029"/>
              <a:gd name="connsiteY88" fmla="*/ 174172 h 7286172"/>
              <a:gd name="connsiteX89" fmla="*/ 1727200 w 4093029"/>
              <a:gd name="connsiteY89" fmla="*/ 232229 h 7286172"/>
              <a:gd name="connsiteX90" fmla="*/ 1625600 w 4093029"/>
              <a:gd name="connsiteY90" fmla="*/ 275772 h 7286172"/>
              <a:gd name="connsiteX91" fmla="*/ 1494972 w 4093029"/>
              <a:gd name="connsiteY91" fmla="*/ 304800 h 7286172"/>
              <a:gd name="connsiteX92" fmla="*/ 1378857 w 4093029"/>
              <a:gd name="connsiteY92" fmla="*/ 348343 h 7286172"/>
              <a:gd name="connsiteX93" fmla="*/ 1320800 w 4093029"/>
              <a:gd name="connsiteY93" fmla="*/ 362857 h 7286172"/>
              <a:gd name="connsiteX94" fmla="*/ 1262743 w 4093029"/>
              <a:gd name="connsiteY94" fmla="*/ 391886 h 7286172"/>
              <a:gd name="connsiteX95" fmla="*/ 1117600 w 4093029"/>
              <a:gd name="connsiteY95" fmla="*/ 435429 h 7286172"/>
              <a:gd name="connsiteX96" fmla="*/ 1030515 w 4093029"/>
              <a:gd name="connsiteY96" fmla="*/ 478972 h 7286172"/>
              <a:gd name="connsiteX97" fmla="*/ 203200 w 4093029"/>
              <a:gd name="connsiteY97" fmla="*/ 493486 h 7286172"/>
              <a:gd name="connsiteX98" fmla="*/ 145143 w 4093029"/>
              <a:gd name="connsiteY98" fmla="*/ 508000 h 7286172"/>
              <a:gd name="connsiteX99" fmla="*/ 101600 w 4093029"/>
              <a:gd name="connsiteY99" fmla="*/ 537029 h 7286172"/>
              <a:gd name="connsiteX100" fmla="*/ 58057 w 4093029"/>
              <a:gd name="connsiteY100" fmla="*/ 551543 h 7286172"/>
              <a:gd name="connsiteX101" fmla="*/ 29029 w 4093029"/>
              <a:gd name="connsiteY101" fmla="*/ 595086 h 7286172"/>
              <a:gd name="connsiteX102" fmla="*/ 0 w 4093029"/>
              <a:gd name="connsiteY102" fmla="*/ 682172 h 7286172"/>
              <a:gd name="connsiteX103" fmla="*/ 14515 w 4093029"/>
              <a:gd name="connsiteY103" fmla="*/ 841829 h 7286172"/>
              <a:gd name="connsiteX104" fmla="*/ 58057 w 4093029"/>
              <a:gd name="connsiteY104" fmla="*/ 885372 h 7286172"/>
              <a:gd name="connsiteX105" fmla="*/ 145143 w 4093029"/>
              <a:gd name="connsiteY105" fmla="*/ 943429 h 7286172"/>
              <a:gd name="connsiteX106" fmla="*/ 246743 w 4093029"/>
              <a:gd name="connsiteY106" fmla="*/ 972457 h 7286172"/>
              <a:gd name="connsiteX107" fmla="*/ 333829 w 4093029"/>
              <a:gd name="connsiteY107" fmla="*/ 1016000 h 7286172"/>
              <a:gd name="connsiteX108" fmla="*/ 420915 w 4093029"/>
              <a:gd name="connsiteY108" fmla="*/ 1059543 h 7286172"/>
              <a:gd name="connsiteX109" fmla="*/ 464457 w 4093029"/>
              <a:gd name="connsiteY109" fmla="*/ 1088572 h 7286172"/>
              <a:gd name="connsiteX110" fmla="*/ 667657 w 4093029"/>
              <a:gd name="connsiteY110" fmla="*/ 1146629 h 7286172"/>
              <a:gd name="connsiteX111" fmla="*/ 812800 w 4093029"/>
              <a:gd name="connsiteY111" fmla="*/ 1190172 h 7286172"/>
              <a:gd name="connsiteX112" fmla="*/ 856343 w 4093029"/>
              <a:gd name="connsiteY112" fmla="*/ 1219200 h 7286172"/>
              <a:gd name="connsiteX113" fmla="*/ 957943 w 4093029"/>
              <a:gd name="connsiteY113" fmla="*/ 1349829 h 7286172"/>
              <a:gd name="connsiteX114" fmla="*/ 972457 w 4093029"/>
              <a:gd name="connsiteY114" fmla="*/ 1393372 h 7286172"/>
              <a:gd name="connsiteX115" fmla="*/ 957943 w 4093029"/>
              <a:gd name="connsiteY115" fmla="*/ 1524000 h 7286172"/>
              <a:gd name="connsiteX116" fmla="*/ 957943 w 4093029"/>
              <a:gd name="connsiteY116" fmla="*/ 1683657 h 7286172"/>
              <a:gd name="connsiteX117" fmla="*/ 1016000 w 4093029"/>
              <a:gd name="connsiteY117" fmla="*/ 1727200 h 7286172"/>
              <a:gd name="connsiteX118" fmla="*/ 1103086 w 4093029"/>
              <a:gd name="connsiteY118" fmla="*/ 1756229 h 7286172"/>
              <a:gd name="connsiteX119" fmla="*/ 1175657 w 4093029"/>
              <a:gd name="connsiteY119" fmla="*/ 1741715 h 7286172"/>
              <a:gd name="connsiteX120" fmla="*/ 1248229 w 4093029"/>
              <a:gd name="connsiteY120" fmla="*/ 1640115 h 7286172"/>
              <a:gd name="connsiteX121" fmla="*/ 1262743 w 4093029"/>
              <a:gd name="connsiteY121" fmla="*/ 1596572 h 7286172"/>
              <a:gd name="connsiteX122" fmla="*/ 1349829 w 4093029"/>
              <a:gd name="connsiteY122" fmla="*/ 1538515 h 7286172"/>
              <a:gd name="connsiteX123" fmla="*/ 1640115 w 4093029"/>
              <a:gd name="connsiteY123" fmla="*/ 1553029 h 7286172"/>
              <a:gd name="connsiteX124" fmla="*/ 1727200 w 4093029"/>
              <a:gd name="connsiteY124" fmla="*/ 1582057 h 7286172"/>
              <a:gd name="connsiteX125" fmla="*/ 1799772 w 4093029"/>
              <a:gd name="connsiteY125" fmla="*/ 1596572 h 7286172"/>
              <a:gd name="connsiteX126" fmla="*/ 1959429 w 4093029"/>
              <a:gd name="connsiteY126" fmla="*/ 1538515 h 7286172"/>
              <a:gd name="connsiteX127" fmla="*/ 1973943 w 4093029"/>
              <a:gd name="connsiteY127" fmla="*/ 1480457 h 7286172"/>
              <a:gd name="connsiteX128" fmla="*/ 2017486 w 4093029"/>
              <a:gd name="connsiteY128" fmla="*/ 1262743 h 7286172"/>
              <a:gd name="connsiteX129" fmla="*/ 2061029 w 4093029"/>
              <a:gd name="connsiteY129" fmla="*/ 1233715 h 7286172"/>
              <a:gd name="connsiteX130" fmla="*/ 2104572 w 4093029"/>
              <a:gd name="connsiteY130" fmla="*/ 1219200 h 7286172"/>
              <a:gd name="connsiteX131" fmla="*/ 2249715 w 4093029"/>
              <a:gd name="connsiteY131" fmla="*/ 1233715 h 7286172"/>
              <a:gd name="connsiteX132" fmla="*/ 2293257 w 4093029"/>
              <a:gd name="connsiteY132" fmla="*/ 1248229 h 7286172"/>
              <a:gd name="connsiteX133" fmla="*/ 2307772 w 4093029"/>
              <a:gd name="connsiteY133" fmla="*/ 1291772 h 7286172"/>
              <a:gd name="connsiteX134" fmla="*/ 2293257 w 4093029"/>
              <a:gd name="connsiteY134" fmla="*/ 1407886 h 7286172"/>
              <a:gd name="connsiteX135" fmla="*/ 2278743 w 4093029"/>
              <a:gd name="connsiteY135" fmla="*/ 1451429 h 7286172"/>
              <a:gd name="connsiteX136" fmla="*/ 2264229 w 4093029"/>
              <a:gd name="connsiteY136" fmla="*/ 1567543 h 7286172"/>
              <a:gd name="connsiteX137" fmla="*/ 2220686 w 4093029"/>
              <a:gd name="connsiteY137" fmla="*/ 1582057 h 7286172"/>
              <a:gd name="connsiteX138" fmla="*/ 2104572 w 4093029"/>
              <a:gd name="connsiteY138" fmla="*/ 1625600 h 7286172"/>
              <a:gd name="connsiteX139" fmla="*/ 2075543 w 4093029"/>
              <a:gd name="connsiteY139" fmla="*/ 1669143 h 7286172"/>
              <a:gd name="connsiteX140" fmla="*/ 2119086 w 4093029"/>
              <a:gd name="connsiteY140" fmla="*/ 1799772 h 7286172"/>
              <a:gd name="connsiteX141" fmla="*/ 2162629 w 4093029"/>
              <a:gd name="connsiteY141" fmla="*/ 1814286 h 7286172"/>
              <a:gd name="connsiteX142" fmla="*/ 2206172 w 4093029"/>
              <a:gd name="connsiteY142" fmla="*/ 1843315 h 7286172"/>
              <a:gd name="connsiteX143" fmla="*/ 2307772 w 4093029"/>
              <a:gd name="connsiteY143" fmla="*/ 1872343 h 7286172"/>
              <a:gd name="connsiteX144" fmla="*/ 2264229 w 4093029"/>
              <a:gd name="connsiteY144" fmla="*/ 2148115 h 7286172"/>
              <a:gd name="connsiteX145" fmla="*/ 2699657 w 4093029"/>
              <a:gd name="connsiteY145" fmla="*/ 1959429 h 7286172"/>
              <a:gd name="connsiteX146" fmla="*/ 2728686 w 4093029"/>
              <a:gd name="connsiteY146" fmla="*/ 2046515 h 7286172"/>
              <a:gd name="connsiteX147" fmla="*/ 2685143 w 4093029"/>
              <a:gd name="connsiteY147" fmla="*/ 2235200 h 7286172"/>
              <a:gd name="connsiteX148" fmla="*/ 2670629 w 4093029"/>
              <a:gd name="connsiteY148" fmla="*/ 2278743 h 7286172"/>
              <a:gd name="connsiteX149" fmla="*/ 2641600 w 4093029"/>
              <a:gd name="connsiteY149" fmla="*/ 2322286 h 7286172"/>
              <a:gd name="connsiteX150" fmla="*/ 2641600 w 4093029"/>
              <a:gd name="connsiteY150" fmla="*/ 2510972 h 7286172"/>
              <a:gd name="connsiteX151" fmla="*/ 2670629 w 4093029"/>
              <a:gd name="connsiteY151" fmla="*/ 2554515 h 7286172"/>
              <a:gd name="connsiteX152" fmla="*/ 2714172 w 4093029"/>
              <a:gd name="connsiteY152" fmla="*/ 2641600 h 7286172"/>
              <a:gd name="connsiteX153" fmla="*/ 2757715 w 4093029"/>
              <a:gd name="connsiteY153" fmla="*/ 2670629 h 7286172"/>
              <a:gd name="connsiteX154" fmla="*/ 2815772 w 4093029"/>
              <a:gd name="connsiteY154" fmla="*/ 2757715 h 7286172"/>
              <a:gd name="connsiteX155" fmla="*/ 2844800 w 4093029"/>
              <a:gd name="connsiteY155" fmla="*/ 2801257 h 7286172"/>
              <a:gd name="connsiteX156" fmla="*/ 2801257 w 4093029"/>
              <a:gd name="connsiteY156" fmla="*/ 3004457 h 7286172"/>
              <a:gd name="connsiteX157" fmla="*/ 2772229 w 4093029"/>
              <a:gd name="connsiteY157" fmla="*/ 3048000 h 7286172"/>
              <a:gd name="connsiteX158" fmla="*/ 2743200 w 4093029"/>
              <a:gd name="connsiteY158" fmla="*/ 3135086 h 7286172"/>
              <a:gd name="connsiteX159" fmla="*/ 2685143 w 4093029"/>
              <a:gd name="connsiteY159" fmla="*/ 3265715 h 7286172"/>
              <a:gd name="connsiteX160" fmla="*/ 2670629 w 4093029"/>
              <a:gd name="connsiteY160" fmla="*/ 3309257 h 7286172"/>
              <a:gd name="connsiteX161" fmla="*/ 2670629 w 4093029"/>
              <a:gd name="connsiteY161" fmla="*/ 4064000 h 7286172"/>
              <a:gd name="connsiteX162" fmla="*/ 2641600 w 4093029"/>
              <a:gd name="connsiteY162" fmla="*/ 4267200 h 7286172"/>
              <a:gd name="connsiteX163" fmla="*/ 2641600 w 4093029"/>
              <a:gd name="connsiteY163" fmla="*/ 4426857 h 7286172"/>
              <a:gd name="connsiteX164" fmla="*/ 2685143 w 4093029"/>
              <a:gd name="connsiteY164" fmla="*/ 4455886 h 7286172"/>
              <a:gd name="connsiteX165" fmla="*/ 2728686 w 4093029"/>
              <a:gd name="connsiteY165" fmla="*/ 4499429 h 7286172"/>
              <a:gd name="connsiteX166" fmla="*/ 2786743 w 4093029"/>
              <a:gd name="connsiteY166" fmla="*/ 4586515 h 7286172"/>
              <a:gd name="connsiteX167" fmla="*/ 2815772 w 4093029"/>
              <a:gd name="connsiteY167" fmla="*/ 4630057 h 7286172"/>
              <a:gd name="connsiteX168" fmla="*/ 2830286 w 4093029"/>
              <a:gd name="connsiteY168" fmla="*/ 4673600 h 7286172"/>
              <a:gd name="connsiteX169" fmla="*/ 2859315 w 4093029"/>
              <a:gd name="connsiteY169" fmla="*/ 4717143 h 7286172"/>
              <a:gd name="connsiteX170" fmla="*/ 2873829 w 4093029"/>
              <a:gd name="connsiteY170" fmla="*/ 5138057 h 7286172"/>
              <a:gd name="connsiteX171" fmla="*/ 2917372 w 4093029"/>
              <a:gd name="connsiteY171" fmla="*/ 5109029 h 7286172"/>
              <a:gd name="connsiteX172" fmla="*/ 3164115 w 4093029"/>
              <a:gd name="connsiteY172" fmla="*/ 4978400 h 7286172"/>
              <a:gd name="connsiteX173" fmla="*/ 3048000 w 4093029"/>
              <a:gd name="connsiteY173" fmla="*/ 4833257 h 7286172"/>
              <a:gd name="connsiteX0" fmla="*/ 3120572 w 4093029"/>
              <a:gd name="connsiteY0" fmla="*/ 4905829 h 7286172"/>
              <a:gd name="connsiteX1" fmla="*/ 3120572 w 4093029"/>
              <a:gd name="connsiteY1" fmla="*/ 4905829 h 7286172"/>
              <a:gd name="connsiteX2" fmla="*/ 2960915 w 4093029"/>
              <a:gd name="connsiteY2" fmla="*/ 4963886 h 7286172"/>
              <a:gd name="connsiteX3" fmla="*/ 2902857 w 4093029"/>
              <a:gd name="connsiteY3" fmla="*/ 4978400 h 7286172"/>
              <a:gd name="connsiteX4" fmla="*/ 2859315 w 4093029"/>
              <a:gd name="connsiteY4" fmla="*/ 4992915 h 7286172"/>
              <a:gd name="connsiteX5" fmla="*/ 2757715 w 4093029"/>
              <a:gd name="connsiteY5" fmla="*/ 5021943 h 7286172"/>
              <a:gd name="connsiteX6" fmla="*/ 2598057 w 4093029"/>
              <a:gd name="connsiteY6" fmla="*/ 5094515 h 7286172"/>
              <a:gd name="connsiteX7" fmla="*/ 2554515 w 4093029"/>
              <a:gd name="connsiteY7" fmla="*/ 5138057 h 7286172"/>
              <a:gd name="connsiteX8" fmla="*/ 2510972 w 4093029"/>
              <a:gd name="connsiteY8" fmla="*/ 5152572 h 7286172"/>
              <a:gd name="connsiteX9" fmla="*/ 2467429 w 4093029"/>
              <a:gd name="connsiteY9" fmla="*/ 5181600 h 7286172"/>
              <a:gd name="connsiteX10" fmla="*/ 2409372 w 4093029"/>
              <a:gd name="connsiteY10" fmla="*/ 5268686 h 7286172"/>
              <a:gd name="connsiteX11" fmla="*/ 2380343 w 4093029"/>
              <a:gd name="connsiteY11" fmla="*/ 5355772 h 7286172"/>
              <a:gd name="connsiteX12" fmla="*/ 2351315 w 4093029"/>
              <a:gd name="connsiteY12" fmla="*/ 5399315 h 7286172"/>
              <a:gd name="connsiteX13" fmla="*/ 2307772 w 4093029"/>
              <a:gd name="connsiteY13" fmla="*/ 5486400 h 7286172"/>
              <a:gd name="connsiteX14" fmla="*/ 2177143 w 4093029"/>
              <a:gd name="connsiteY14" fmla="*/ 5588000 h 7286172"/>
              <a:gd name="connsiteX15" fmla="*/ 2119086 w 4093029"/>
              <a:gd name="connsiteY15" fmla="*/ 5631543 h 7286172"/>
              <a:gd name="connsiteX16" fmla="*/ 2061029 w 4093029"/>
              <a:gd name="connsiteY16" fmla="*/ 5660572 h 7286172"/>
              <a:gd name="connsiteX17" fmla="*/ 1930400 w 4093029"/>
              <a:gd name="connsiteY17" fmla="*/ 5733143 h 7286172"/>
              <a:gd name="connsiteX18" fmla="*/ 1843315 w 4093029"/>
              <a:gd name="connsiteY18" fmla="*/ 5863772 h 7286172"/>
              <a:gd name="connsiteX19" fmla="*/ 1785257 w 4093029"/>
              <a:gd name="connsiteY19" fmla="*/ 5950857 h 7286172"/>
              <a:gd name="connsiteX20" fmla="*/ 1741715 w 4093029"/>
              <a:gd name="connsiteY20" fmla="*/ 5994400 h 7286172"/>
              <a:gd name="connsiteX21" fmla="*/ 1698172 w 4093029"/>
              <a:gd name="connsiteY21" fmla="*/ 6023429 h 7286172"/>
              <a:gd name="connsiteX22" fmla="*/ 1611086 w 4093029"/>
              <a:gd name="connsiteY22" fmla="*/ 6052457 h 7286172"/>
              <a:gd name="connsiteX23" fmla="*/ 1524000 w 4093029"/>
              <a:gd name="connsiteY23" fmla="*/ 6110515 h 7286172"/>
              <a:gd name="connsiteX24" fmla="*/ 1436915 w 4093029"/>
              <a:gd name="connsiteY24" fmla="*/ 6139543 h 7286172"/>
              <a:gd name="connsiteX25" fmla="*/ 1364343 w 4093029"/>
              <a:gd name="connsiteY25" fmla="*/ 6241143 h 7286172"/>
              <a:gd name="connsiteX26" fmla="*/ 1349829 w 4093029"/>
              <a:gd name="connsiteY26" fmla="*/ 6342743 h 7286172"/>
              <a:gd name="connsiteX27" fmla="*/ 1320800 w 4093029"/>
              <a:gd name="connsiteY27" fmla="*/ 6386286 h 7286172"/>
              <a:gd name="connsiteX28" fmla="*/ 1219200 w 4093029"/>
              <a:gd name="connsiteY28" fmla="*/ 6473372 h 7286172"/>
              <a:gd name="connsiteX29" fmla="*/ 1132115 w 4093029"/>
              <a:gd name="connsiteY29" fmla="*/ 6574972 h 7286172"/>
              <a:gd name="connsiteX30" fmla="*/ 1117600 w 4093029"/>
              <a:gd name="connsiteY30" fmla="*/ 6618515 h 7286172"/>
              <a:gd name="connsiteX31" fmla="*/ 1175657 w 4093029"/>
              <a:gd name="connsiteY31" fmla="*/ 6879772 h 7286172"/>
              <a:gd name="connsiteX32" fmla="*/ 1262743 w 4093029"/>
              <a:gd name="connsiteY32" fmla="*/ 6995886 h 7286172"/>
              <a:gd name="connsiteX33" fmla="*/ 1335315 w 4093029"/>
              <a:gd name="connsiteY33" fmla="*/ 7039429 h 7286172"/>
              <a:gd name="connsiteX34" fmla="*/ 1364343 w 4093029"/>
              <a:gd name="connsiteY34" fmla="*/ 7082972 h 7286172"/>
              <a:gd name="connsiteX35" fmla="*/ 1451429 w 4093029"/>
              <a:gd name="connsiteY35" fmla="*/ 7126515 h 7286172"/>
              <a:gd name="connsiteX36" fmla="*/ 1553029 w 4093029"/>
              <a:gd name="connsiteY36" fmla="*/ 7170057 h 7286172"/>
              <a:gd name="connsiteX37" fmla="*/ 1741715 w 4093029"/>
              <a:gd name="connsiteY37" fmla="*/ 7242629 h 7286172"/>
              <a:gd name="connsiteX38" fmla="*/ 1915886 w 4093029"/>
              <a:gd name="connsiteY38" fmla="*/ 7286172 h 7286172"/>
              <a:gd name="connsiteX39" fmla="*/ 2656115 w 4093029"/>
              <a:gd name="connsiteY39" fmla="*/ 7257143 h 7286172"/>
              <a:gd name="connsiteX40" fmla="*/ 2815772 w 4093029"/>
              <a:gd name="connsiteY40" fmla="*/ 7213600 h 7286172"/>
              <a:gd name="connsiteX41" fmla="*/ 2902857 w 4093029"/>
              <a:gd name="connsiteY41" fmla="*/ 7184572 h 7286172"/>
              <a:gd name="connsiteX42" fmla="*/ 3048000 w 4093029"/>
              <a:gd name="connsiteY42" fmla="*/ 7126515 h 7286172"/>
              <a:gd name="connsiteX43" fmla="*/ 3149600 w 4093029"/>
              <a:gd name="connsiteY43" fmla="*/ 7039429 h 7286172"/>
              <a:gd name="connsiteX44" fmla="*/ 3280229 w 4093029"/>
              <a:gd name="connsiteY44" fmla="*/ 6952343 h 7286172"/>
              <a:gd name="connsiteX45" fmla="*/ 3425372 w 4093029"/>
              <a:gd name="connsiteY45" fmla="*/ 6850743 h 7286172"/>
              <a:gd name="connsiteX46" fmla="*/ 3541486 w 4093029"/>
              <a:gd name="connsiteY46" fmla="*/ 6749143 h 7286172"/>
              <a:gd name="connsiteX47" fmla="*/ 3643086 w 4093029"/>
              <a:gd name="connsiteY47" fmla="*/ 6633029 h 7286172"/>
              <a:gd name="connsiteX48" fmla="*/ 3715657 w 4093029"/>
              <a:gd name="connsiteY48" fmla="*/ 6560457 h 7286172"/>
              <a:gd name="connsiteX49" fmla="*/ 3831772 w 4093029"/>
              <a:gd name="connsiteY49" fmla="*/ 6444343 h 7286172"/>
              <a:gd name="connsiteX50" fmla="*/ 3889829 w 4093029"/>
              <a:gd name="connsiteY50" fmla="*/ 6313715 h 7286172"/>
              <a:gd name="connsiteX51" fmla="*/ 3947886 w 4093029"/>
              <a:gd name="connsiteY51" fmla="*/ 6226629 h 7286172"/>
              <a:gd name="connsiteX52" fmla="*/ 3947886 w 4093029"/>
              <a:gd name="connsiteY52" fmla="*/ 5602515 h 7286172"/>
              <a:gd name="connsiteX53" fmla="*/ 3933372 w 4093029"/>
              <a:gd name="connsiteY53" fmla="*/ 5558972 h 7286172"/>
              <a:gd name="connsiteX54" fmla="*/ 3976915 w 4093029"/>
              <a:gd name="connsiteY54" fmla="*/ 5225143 h 7286172"/>
              <a:gd name="connsiteX55" fmla="*/ 4005943 w 4093029"/>
              <a:gd name="connsiteY55" fmla="*/ 5109029 h 7286172"/>
              <a:gd name="connsiteX56" fmla="*/ 4034972 w 4093029"/>
              <a:gd name="connsiteY56" fmla="*/ 5021943 h 7286172"/>
              <a:gd name="connsiteX57" fmla="*/ 4049486 w 4093029"/>
              <a:gd name="connsiteY57" fmla="*/ 4978400 h 7286172"/>
              <a:gd name="connsiteX58" fmla="*/ 4020457 w 4093029"/>
              <a:gd name="connsiteY58" fmla="*/ 4934857 h 7286172"/>
              <a:gd name="connsiteX59" fmla="*/ 3918857 w 4093029"/>
              <a:gd name="connsiteY59" fmla="*/ 4862286 h 7286172"/>
              <a:gd name="connsiteX60" fmla="*/ 3904343 w 4093029"/>
              <a:gd name="connsiteY60" fmla="*/ 4731657 h 7286172"/>
              <a:gd name="connsiteX61" fmla="*/ 3933372 w 4093029"/>
              <a:gd name="connsiteY61" fmla="*/ 3468915 h 7286172"/>
              <a:gd name="connsiteX62" fmla="*/ 3947886 w 4093029"/>
              <a:gd name="connsiteY62" fmla="*/ 3280229 h 7286172"/>
              <a:gd name="connsiteX63" fmla="*/ 3976915 w 4093029"/>
              <a:gd name="connsiteY63" fmla="*/ 3236686 h 7286172"/>
              <a:gd name="connsiteX64" fmla="*/ 4005943 w 4093029"/>
              <a:gd name="connsiteY64" fmla="*/ 2902857 h 7286172"/>
              <a:gd name="connsiteX65" fmla="*/ 4049486 w 4093029"/>
              <a:gd name="connsiteY65" fmla="*/ 2322286 h 7286172"/>
              <a:gd name="connsiteX66" fmla="*/ 4064000 w 4093029"/>
              <a:gd name="connsiteY66" fmla="*/ 1538515 h 7286172"/>
              <a:gd name="connsiteX67" fmla="*/ 4078515 w 4093029"/>
              <a:gd name="connsiteY67" fmla="*/ 1378857 h 7286172"/>
              <a:gd name="connsiteX68" fmla="*/ 4093029 w 4093029"/>
              <a:gd name="connsiteY68" fmla="*/ 1074057 h 7286172"/>
              <a:gd name="connsiteX69" fmla="*/ 4078515 w 4093029"/>
              <a:gd name="connsiteY69" fmla="*/ 609600 h 7286172"/>
              <a:gd name="connsiteX70" fmla="*/ 4049486 w 4093029"/>
              <a:gd name="connsiteY70" fmla="*/ 551543 h 7286172"/>
              <a:gd name="connsiteX71" fmla="*/ 4020457 w 4093029"/>
              <a:gd name="connsiteY71" fmla="*/ 464457 h 7286172"/>
              <a:gd name="connsiteX72" fmla="*/ 3991429 w 4093029"/>
              <a:gd name="connsiteY72" fmla="*/ 420915 h 7286172"/>
              <a:gd name="connsiteX73" fmla="*/ 3802743 w 4093029"/>
              <a:gd name="connsiteY73" fmla="*/ 348343 h 7286172"/>
              <a:gd name="connsiteX74" fmla="*/ 3715657 w 4093029"/>
              <a:gd name="connsiteY74" fmla="*/ 304800 h 7286172"/>
              <a:gd name="connsiteX75" fmla="*/ 3570515 w 4093029"/>
              <a:gd name="connsiteY75" fmla="*/ 246743 h 7286172"/>
              <a:gd name="connsiteX76" fmla="*/ 3410857 w 4093029"/>
              <a:gd name="connsiteY76" fmla="*/ 188686 h 7286172"/>
              <a:gd name="connsiteX77" fmla="*/ 3236686 w 4093029"/>
              <a:gd name="connsiteY77" fmla="*/ 72572 h 7286172"/>
              <a:gd name="connsiteX78" fmla="*/ 3106057 w 4093029"/>
              <a:gd name="connsiteY78" fmla="*/ 29029 h 7286172"/>
              <a:gd name="connsiteX79" fmla="*/ 3062515 w 4093029"/>
              <a:gd name="connsiteY79" fmla="*/ 14515 h 7286172"/>
              <a:gd name="connsiteX80" fmla="*/ 3004457 w 4093029"/>
              <a:gd name="connsiteY80" fmla="*/ 0 h 7286172"/>
              <a:gd name="connsiteX81" fmla="*/ 2612572 w 4093029"/>
              <a:gd name="connsiteY81" fmla="*/ 14515 h 7286172"/>
              <a:gd name="connsiteX82" fmla="*/ 2452915 w 4093029"/>
              <a:gd name="connsiteY82" fmla="*/ 58057 h 7286172"/>
              <a:gd name="connsiteX83" fmla="*/ 2307772 w 4093029"/>
              <a:gd name="connsiteY83" fmla="*/ 87086 h 7286172"/>
              <a:gd name="connsiteX84" fmla="*/ 2235200 w 4093029"/>
              <a:gd name="connsiteY84" fmla="*/ 101600 h 7286172"/>
              <a:gd name="connsiteX85" fmla="*/ 2191657 w 4093029"/>
              <a:gd name="connsiteY85" fmla="*/ 116115 h 7286172"/>
              <a:gd name="connsiteX86" fmla="*/ 2148115 w 4093029"/>
              <a:gd name="connsiteY86" fmla="*/ 145143 h 7286172"/>
              <a:gd name="connsiteX87" fmla="*/ 2017486 w 4093029"/>
              <a:gd name="connsiteY87" fmla="*/ 159657 h 7286172"/>
              <a:gd name="connsiteX88" fmla="*/ 1930400 w 4093029"/>
              <a:gd name="connsiteY88" fmla="*/ 174172 h 7286172"/>
              <a:gd name="connsiteX89" fmla="*/ 1727200 w 4093029"/>
              <a:gd name="connsiteY89" fmla="*/ 232229 h 7286172"/>
              <a:gd name="connsiteX90" fmla="*/ 1625600 w 4093029"/>
              <a:gd name="connsiteY90" fmla="*/ 275772 h 7286172"/>
              <a:gd name="connsiteX91" fmla="*/ 1494972 w 4093029"/>
              <a:gd name="connsiteY91" fmla="*/ 304800 h 7286172"/>
              <a:gd name="connsiteX92" fmla="*/ 1378857 w 4093029"/>
              <a:gd name="connsiteY92" fmla="*/ 348343 h 7286172"/>
              <a:gd name="connsiteX93" fmla="*/ 1320800 w 4093029"/>
              <a:gd name="connsiteY93" fmla="*/ 362857 h 7286172"/>
              <a:gd name="connsiteX94" fmla="*/ 1262743 w 4093029"/>
              <a:gd name="connsiteY94" fmla="*/ 391886 h 7286172"/>
              <a:gd name="connsiteX95" fmla="*/ 1117600 w 4093029"/>
              <a:gd name="connsiteY95" fmla="*/ 435429 h 7286172"/>
              <a:gd name="connsiteX96" fmla="*/ 1030515 w 4093029"/>
              <a:gd name="connsiteY96" fmla="*/ 478972 h 7286172"/>
              <a:gd name="connsiteX97" fmla="*/ 203200 w 4093029"/>
              <a:gd name="connsiteY97" fmla="*/ 493486 h 7286172"/>
              <a:gd name="connsiteX98" fmla="*/ 145143 w 4093029"/>
              <a:gd name="connsiteY98" fmla="*/ 508000 h 7286172"/>
              <a:gd name="connsiteX99" fmla="*/ 101600 w 4093029"/>
              <a:gd name="connsiteY99" fmla="*/ 537029 h 7286172"/>
              <a:gd name="connsiteX100" fmla="*/ 58057 w 4093029"/>
              <a:gd name="connsiteY100" fmla="*/ 551543 h 7286172"/>
              <a:gd name="connsiteX101" fmla="*/ 29029 w 4093029"/>
              <a:gd name="connsiteY101" fmla="*/ 595086 h 7286172"/>
              <a:gd name="connsiteX102" fmla="*/ 0 w 4093029"/>
              <a:gd name="connsiteY102" fmla="*/ 682172 h 7286172"/>
              <a:gd name="connsiteX103" fmla="*/ 14515 w 4093029"/>
              <a:gd name="connsiteY103" fmla="*/ 841829 h 7286172"/>
              <a:gd name="connsiteX104" fmla="*/ 58057 w 4093029"/>
              <a:gd name="connsiteY104" fmla="*/ 885372 h 7286172"/>
              <a:gd name="connsiteX105" fmla="*/ 145143 w 4093029"/>
              <a:gd name="connsiteY105" fmla="*/ 943429 h 7286172"/>
              <a:gd name="connsiteX106" fmla="*/ 246743 w 4093029"/>
              <a:gd name="connsiteY106" fmla="*/ 972457 h 7286172"/>
              <a:gd name="connsiteX107" fmla="*/ 333829 w 4093029"/>
              <a:gd name="connsiteY107" fmla="*/ 1016000 h 7286172"/>
              <a:gd name="connsiteX108" fmla="*/ 420915 w 4093029"/>
              <a:gd name="connsiteY108" fmla="*/ 1059543 h 7286172"/>
              <a:gd name="connsiteX109" fmla="*/ 464457 w 4093029"/>
              <a:gd name="connsiteY109" fmla="*/ 1088572 h 7286172"/>
              <a:gd name="connsiteX110" fmla="*/ 667657 w 4093029"/>
              <a:gd name="connsiteY110" fmla="*/ 1146629 h 7286172"/>
              <a:gd name="connsiteX111" fmla="*/ 812800 w 4093029"/>
              <a:gd name="connsiteY111" fmla="*/ 1190172 h 7286172"/>
              <a:gd name="connsiteX112" fmla="*/ 856343 w 4093029"/>
              <a:gd name="connsiteY112" fmla="*/ 1219200 h 7286172"/>
              <a:gd name="connsiteX113" fmla="*/ 957943 w 4093029"/>
              <a:gd name="connsiteY113" fmla="*/ 1349829 h 7286172"/>
              <a:gd name="connsiteX114" fmla="*/ 972457 w 4093029"/>
              <a:gd name="connsiteY114" fmla="*/ 1393372 h 7286172"/>
              <a:gd name="connsiteX115" fmla="*/ 957943 w 4093029"/>
              <a:gd name="connsiteY115" fmla="*/ 1524000 h 7286172"/>
              <a:gd name="connsiteX116" fmla="*/ 957943 w 4093029"/>
              <a:gd name="connsiteY116" fmla="*/ 1683657 h 7286172"/>
              <a:gd name="connsiteX117" fmla="*/ 1016000 w 4093029"/>
              <a:gd name="connsiteY117" fmla="*/ 1727200 h 7286172"/>
              <a:gd name="connsiteX118" fmla="*/ 1103086 w 4093029"/>
              <a:gd name="connsiteY118" fmla="*/ 1756229 h 7286172"/>
              <a:gd name="connsiteX119" fmla="*/ 1175657 w 4093029"/>
              <a:gd name="connsiteY119" fmla="*/ 1741715 h 7286172"/>
              <a:gd name="connsiteX120" fmla="*/ 1248229 w 4093029"/>
              <a:gd name="connsiteY120" fmla="*/ 1640115 h 7286172"/>
              <a:gd name="connsiteX121" fmla="*/ 1262743 w 4093029"/>
              <a:gd name="connsiteY121" fmla="*/ 1596572 h 7286172"/>
              <a:gd name="connsiteX122" fmla="*/ 1349829 w 4093029"/>
              <a:gd name="connsiteY122" fmla="*/ 1538515 h 7286172"/>
              <a:gd name="connsiteX123" fmla="*/ 1640115 w 4093029"/>
              <a:gd name="connsiteY123" fmla="*/ 1553029 h 7286172"/>
              <a:gd name="connsiteX124" fmla="*/ 1727200 w 4093029"/>
              <a:gd name="connsiteY124" fmla="*/ 1582057 h 7286172"/>
              <a:gd name="connsiteX125" fmla="*/ 1799772 w 4093029"/>
              <a:gd name="connsiteY125" fmla="*/ 1596572 h 7286172"/>
              <a:gd name="connsiteX126" fmla="*/ 1959429 w 4093029"/>
              <a:gd name="connsiteY126" fmla="*/ 1538515 h 7286172"/>
              <a:gd name="connsiteX127" fmla="*/ 1973943 w 4093029"/>
              <a:gd name="connsiteY127" fmla="*/ 1480457 h 7286172"/>
              <a:gd name="connsiteX128" fmla="*/ 2017486 w 4093029"/>
              <a:gd name="connsiteY128" fmla="*/ 1262743 h 7286172"/>
              <a:gd name="connsiteX129" fmla="*/ 2061029 w 4093029"/>
              <a:gd name="connsiteY129" fmla="*/ 1233715 h 7286172"/>
              <a:gd name="connsiteX130" fmla="*/ 2104572 w 4093029"/>
              <a:gd name="connsiteY130" fmla="*/ 1219200 h 7286172"/>
              <a:gd name="connsiteX131" fmla="*/ 2249715 w 4093029"/>
              <a:gd name="connsiteY131" fmla="*/ 1233715 h 7286172"/>
              <a:gd name="connsiteX132" fmla="*/ 2293257 w 4093029"/>
              <a:gd name="connsiteY132" fmla="*/ 1248229 h 7286172"/>
              <a:gd name="connsiteX133" fmla="*/ 2307772 w 4093029"/>
              <a:gd name="connsiteY133" fmla="*/ 1291772 h 7286172"/>
              <a:gd name="connsiteX134" fmla="*/ 2293257 w 4093029"/>
              <a:gd name="connsiteY134" fmla="*/ 1407886 h 7286172"/>
              <a:gd name="connsiteX135" fmla="*/ 2278743 w 4093029"/>
              <a:gd name="connsiteY135" fmla="*/ 1451429 h 7286172"/>
              <a:gd name="connsiteX136" fmla="*/ 2264229 w 4093029"/>
              <a:gd name="connsiteY136" fmla="*/ 1567543 h 7286172"/>
              <a:gd name="connsiteX137" fmla="*/ 2220686 w 4093029"/>
              <a:gd name="connsiteY137" fmla="*/ 1582057 h 7286172"/>
              <a:gd name="connsiteX138" fmla="*/ 2104572 w 4093029"/>
              <a:gd name="connsiteY138" fmla="*/ 1625600 h 7286172"/>
              <a:gd name="connsiteX139" fmla="*/ 2075543 w 4093029"/>
              <a:gd name="connsiteY139" fmla="*/ 1669143 h 7286172"/>
              <a:gd name="connsiteX140" fmla="*/ 2119086 w 4093029"/>
              <a:gd name="connsiteY140" fmla="*/ 1799772 h 7286172"/>
              <a:gd name="connsiteX141" fmla="*/ 2162629 w 4093029"/>
              <a:gd name="connsiteY141" fmla="*/ 1814286 h 7286172"/>
              <a:gd name="connsiteX142" fmla="*/ 2206172 w 4093029"/>
              <a:gd name="connsiteY142" fmla="*/ 1843315 h 7286172"/>
              <a:gd name="connsiteX143" fmla="*/ 2307772 w 4093029"/>
              <a:gd name="connsiteY143" fmla="*/ 1872343 h 7286172"/>
              <a:gd name="connsiteX144" fmla="*/ 2264229 w 4093029"/>
              <a:gd name="connsiteY144" fmla="*/ 2148115 h 7286172"/>
              <a:gd name="connsiteX145" fmla="*/ 2699657 w 4093029"/>
              <a:gd name="connsiteY145" fmla="*/ 1959429 h 7286172"/>
              <a:gd name="connsiteX146" fmla="*/ 2510972 w 4093029"/>
              <a:gd name="connsiteY146" fmla="*/ 2191657 h 7286172"/>
              <a:gd name="connsiteX147" fmla="*/ 2685143 w 4093029"/>
              <a:gd name="connsiteY147" fmla="*/ 2235200 h 7286172"/>
              <a:gd name="connsiteX148" fmla="*/ 2670629 w 4093029"/>
              <a:gd name="connsiteY148" fmla="*/ 2278743 h 7286172"/>
              <a:gd name="connsiteX149" fmla="*/ 2641600 w 4093029"/>
              <a:gd name="connsiteY149" fmla="*/ 2322286 h 7286172"/>
              <a:gd name="connsiteX150" fmla="*/ 2641600 w 4093029"/>
              <a:gd name="connsiteY150" fmla="*/ 2510972 h 7286172"/>
              <a:gd name="connsiteX151" fmla="*/ 2670629 w 4093029"/>
              <a:gd name="connsiteY151" fmla="*/ 2554515 h 7286172"/>
              <a:gd name="connsiteX152" fmla="*/ 2714172 w 4093029"/>
              <a:gd name="connsiteY152" fmla="*/ 2641600 h 7286172"/>
              <a:gd name="connsiteX153" fmla="*/ 2757715 w 4093029"/>
              <a:gd name="connsiteY153" fmla="*/ 2670629 h 7286172"/>
              <a:gd name="connsiteX154" fmla="*/ 2815772 w 4093029"/>
              <a:gd name="connsiteY154" fmla="*/ 2757715 h 7286172"/>
              <a:gd name="connsiteX155" fmla="*/ 2844800 w 4093029"/>
              <a:gd name="connsiteY155" fmla="*/ 2801257 h 7286172"/>
              <a:gd name="connsiteX156" fmla="*/ 2801257 w 4093029"/>
              <a:gd name="connsiteY156" fmla="*/ 3004457 h 7286172"/>
              <a:gd name="connsiteX157" fmla="*/ 2772229 w 4093029"/>
              <a:gd name="connsiteY157" fmla="*/ 3048000 h 7286172"/>
              <a:gd name="connsiteX158" fmla="*/ 2743200 w 4093029"/>
              <a:gd name="connsiteY158" fmla="*/ 3135086 h 7286172"/>
              <a:gd name="connsiteX159" fmla="*/ 2685143 w 4093029"/>
              <a:gd name="connsiteY159" fmla="*/ 3265715 h 7286172"/>
              <a:gd name="connsiteX160" fmla="*/ 2670629 w 4093029"/>
              <a:gd name="connsiteY160" fmla="*/ 3309257 h 7286172"/>
              <a:gd name="connsiteX161" fmla="*/ 2670629 w 4093029"/>
              <a:gd name="connsiteY161" fmla="*/ 4064000 h 7286172"/>
              <a:gd name="connsiteX162" fmla="*/ 2641600 w 4093029"/>
              <a:gd name="connsiteY162" fmla="*/ 4267200 h 7286172"/>
              <a:gd name="connsiteX163" fmla="*/ 2641600 w 4093029"/>
              <a:gd name="connsiteY163" fmla="*/ 4426857 h 7286172"/>
              <a:gd name="connsiteX164" fmla="*/ 2685143 w 4093029"/>
              <a:gd name="connsiteY164" fmla="*/ 4455886 h 7286172"/>
              <a:gd name="connsiteX165" fmla="*/ 2728686 w 4093029"/>
              <a:gd name="connsiteY165" fmla="*/ 4499429 h 7286172"/>
              <a:gd name="connsiteX166" fmla="*/ 2786743 w 4093029"/>
              <a:gd name="connsiteY166" fmla="*/ 4586515 h 7286172"/>
              <a:gd name="connsiteX167" fmla="*/ 2815772 w 4093029"/>
              <a:gd name="connsiteY167" fmla="*/ 4630057 h 7286172"/>
              <a:gd name="connsiteX168" fmla="*/ 2830286 w 4093029"/>
              <a:gd name="connsiteY168" fmla="*/ 4673600 h 7286172"/>
              <a:gd name="connsiteX169" fmla="*/ 2859315 w 4093029"/>
              <a:gd name="connsiteY169" fmla="*/ 4717143 h 7286172"/>
              <a:gd name="connsiteX170" fmla="*/ 2873829 w 4093029"/>
              <a:gd name="connsiteY170" fmla="*/ 5138057 h 7286172"/>
              <a:gd name="connsiteX171" fmla="*/ 2917372 w 4093029"/>
              <a:gd name="connsiteY171" fmla="*/ 5109029 h 7286172"/>
              <a:gd name="connsiteX172" fmla="*/ 3164115 w 4093029"/>
              <a:gd name="connsiteY172" fmla="*/ 4978400 h 7286172"/>
              <a:gd name="connsiteX173" fmla="*/ 3048000 w 4093029"/>
              <a:gd name="connsiteY173" fmla="*/ 4833257 h 7286172"/>
              <a:gd name="connsiteX0" fmla="*/ 3120572 w 4093029"/>
              <a:gd name="connsiteY0" fmla="*/ 4905829 h 7286172"/>
              <a:gd name="connsiteX1" fmla="*/ 3120572 w 4093029"/>
              <a:gd name="connsiteY1" fmla="*/ 4905829 h 7286172"/>
              <a:gd name="connsiteX2" fmla="*/ 2960915 w 4093029"/>
              <a:gd name="connsiteY2" fmla="*/ 4963886 h 7286172"/>
              <a:gd name="connsiteX3" fmla="*/ 2902857 w 4093029"/>
              <a:gd name="connsiteY3" fmla="*/ 4978400 h 7286172"/>
              <a:gd name="connsiteX4" fmla="*/ 2859315 w 4093029"/>
              <a:gd name="connsiteY4" fmla="*/ 4992915 h 7286172"/>
              <a:gd name="connsiteX5" fmla="*/ 2757715 w 4093029"/>
              <a:gd name="connsiteY5" fmla="*/ 5021943 h 7286172"/>
              <a:gd name="connsiteX6" fmla="*/ 2598057 w 4093029"/>
              <a:gd name="connsiteY6" fmla="*/ 5094515 h 7286172"/>
              <a:gd name="connsiteX7" fmla="*/ 2554515 w 4093029"/>
              <a:gd name="connsiteY7" fmla="*/ 5138057 h 7286172"/>
              <a:gd name="connsiteX8" fmla="*/ 2510972 w 4093029"/>
              <a:gd name="connsiteY8" fmla="*/ 5152572 h 7286172"/>
              <a:gd name="connsiteX9" fmla="*/ 2467429 w 4093029"/>
              <a:gd name="connsiteY9" fmla="*/ 5181600 h 7286172"/>
              <a:gd name="connsiteX10" fmla="*/ 2409372 w 4093029"/>
              <a:gd name="connsiteY10" fmla="*/ 5268686 h 7286172"/>
              <a:gd name="connsiteX11" fmla="*/ 2380343 w 4093029"/>
              <a:gd name="connsiteY11" fmla="*/ 5355772 h 7286172"/>
              <a:gd name="connsiteX12" fmla="*/ 2351315 w 4093029"/>
              <a:gd name="connsiteY12" fmla="*/ 5399315 h 7286172"/>
              <a:gd name="connsiteX13" fmla="*/ 2307772 w 4093029"/>
              <a:gd name="connsiteY13" fmla="*/ 5486400 h 7286172"/>
              <a:gd name="connsiteX14" fmla="*/ 2177143 w 4093029"/>
              <a:gd name="connsiteY14" fmla="*/ 5588000 h 7286172"/>
              <a:gd name="connsiteX15" fmla="*/ 2119086 w 4093029"/>
              <a:gd name="connsiteY15" fmla="*/ 5631543 h 7286172"/>
              <a:gd name="connsiteX16" fmla="*/ 2061029 w 4093029"/>
              <a:gd name="connsiteY16" fmla="*/ 5660572 h 7286172"/>
              <a:gd name="connsiteX17" fmla="*/ 1930400 w 4093029"/>
              <a:gd name="connsiteY17" fmla="*/ 5733143 h 7286172"/>
              <a:gd name="connsiteX18" fmla="*/ 1843315 w 4093029"/>
              <a:gd name="connsiteY18" fmla="*/ 5863772 h 7286172"/>
              <a:gd name="connsiteX19" fmla="*/ 1785257 w 4093029"/>
              <a:gd name="connsiteY19" fmla="*/ 5950857 h 7286172"/>
              <a:gd name="connsiteX20" fmla="*/ 1741715 w 4093029"/>
              <a:gd name="connsiteY20" fmla="*/ 5994400 h 7286172"/>
              <a:gd name="connsiteX21" fmla="*/ 1698172 w 4093029"/>
              <a:gd name="connsiteY21" fmla="*/ 6023429 h 7286172"/>
              <a:gd name="connsiteX22" fmla="*/ 1611086 w 4093029"/>
              <a:gd name="connsiteY22" fmla="*/ 6052457 h 7286172"/>
              <a:gd name="connsiteX23" fmla="*/ 1524000 w 4093029"/>
              <a:gd name="connsiteY23" fmla="*/ 6110515 h 7286172"/>
              <a:gd name="connsiteX24" fmla="*/ 1436915 w 4093029"/>
              <a:gd name="connsiteY24" fmla="*/ 6139543 h 7286172"/>
              <a:gd name="connsiteX25" fmla="*/ 1364343 w 4093029"/>
              <a:gd name="connsiteY25" fmla="*/ 6241143 h 7286172"/>
              <a:gd name="connsiteX26" fmla="*/ 1349829 w 4093029"/>
              <a:gd name="connsiteY26" fmla="*/ 6342743 h 7286172"/>
              <a:gd name="connsiteX27" fmla="*/ 1320800 w 4093029"/>
              <a:gd name="connsiteY27" fmla="*/ 6386286 h 7286172"/>
              <a:gd name="connsiteX28" fmla="*/ 1219200 w 4093029"/>
              <a:gd name="connsiteY28" fmla="*/ 6473372 h 7286172"/>
              <a:gd name="connsiteX29" fmla="*/ 1132115 w 4093029"/>
              <a:gd name="connsiteY29" fmla="*/ 6574972 h 7286172"/>
              <a:gd name="connsiteX30" fmla="*/ 1117600 w 4093029"/>
              <a:gd name="connsiteY30" fmla="*/ 6618515 h 7286172"/>
              <a:gd name="connsiteX31" fmla="*/ 1175657 w 4093029"/>
              <a:gd name="connsiteY31" fmla="*/ 6879772 h 7286172"/>
              <a:gd name="connsiteX32" fmla="*/ 1262743 w 4093029"/>
              <a:gd name="connsiteY32" fmla="*/ 6995886 h 7286172"/>
              <a:gd name="connsiteX33" fmla="*/ 1335315 w 4093029"/>
              <a:gd name="connsiteY33" fmla="*/ 7039429 h 7286172"/>
              <a:gd name="connsiteX34" fmla="*/ 1364343 w 4093029"/>
              <a:gd name="connsiteY34" fmla="*/ 7082972 h 7286172"/>
              <a:gd name="connsiteX35" fmla="*/ 1451429 w 4093029"/>
              <a:gd name="connsiteY35" fmla="*/ 7126515 h 7286172"/>
              <a:gd name="connsiteX36" fmla="*/ 1553029 w 4093029"/>
              <a:gd name="connsiteY36" fmla="*/ 7170057 h 7286172"/>
              <a:gd name="connsiteX37" fmla="*/ 1741715 w 4093029"/>
              <a:gd name="connsiteY37" fmla="*/ 7242629 h 7286172"/>
              <a:gd name="connsiteX38" fmla="*/ 1915886 w 4093029"/>
              <a:gd name="connsiteY38" fmla="*/ 7286172 h 7286172"/>
              <a:gd name="connsiteX39" fmla="*/ 2656115 w 4093029"/>
              <a:gd name="connsiteY39" fmla="*/ 7257143 h 7286172"/>
              <a:gd name="connsiteX40" fmla="*/ 2815772 w 4093029"/>
              <a:gd name="connsiteY40" fmla="*/ 7213600 h 7286172"/>
              <a:gd name="connsiteX41" fmla="*/ 2902857 w 4093029"/>
              <a:gd name="connsiteY41" fmla="*/ 7184572 h 7286172"/>
              <a:gd name="connsiteX42" fmla="*/ 3048000 w 4093029"/>
              <a:gd name="connsiteY42" fmla="*/ 7126515 h 7286172"/>
              <a:gd name="connsiteX43" fmla="*/ 3149600 w 4093029"/>
              <a:gd name="connsiteY43" fmla="*/ 7039429 h 7286172"/>
              <a:gd name="connsiteX44" fmla="*/ 3280229 w 4093029"/>
              <a:gd name="connsiteY44" fmla="*/ 6952343 h 7286172"/>
              <a:gd name="connsiteX45" fmla="*/ 3425372 w 4093029"/>
              <a:gd name="connsiteY45" fmla="*/ 6850743 h 7286172"/>
              <a:gd name="connsiteX46" fmla="*/ 3541486 w 4093029"/>
              <a:gd name="connsiteY46" fmla="*/ 6749143 h 7286172"/>
              <a:gd name="connsiteX47" fmla="*/ 3643086 w 4093029"/>
              <a:gd name="connsiteY47" fmla="*/ 6633029 h 7286172"/>
              <a:gd name="connsiteX48" fmla="*/ 3715657 w 4093029"/>
              <a:gd name="connsiteY48" fmla="*/ 6560457 h 7286172"/>
              <a:gd name="connsiteX49" fmla="*/ 3831772 w 4093029"/>
              <a:gd name="connsiteY49" fmla="*/ 6444343 h 7286172"/>
              <a:gd name="connsiteX50" fmla="*/ 3889829 w 4093029"/>
              <a:gd name="connsiteY50" fmla="*/ 6313715 h 7286172"/>
              <a:gd name="connsiteX51" fmla="*/ 3947886 w 4093029"/>
              <a:gd name="connsiteY51" fmla="*/ 6226629 h 7286172"/>
              <a:gd name="connsiteX52" fmla="*/ 3947886 w 4093029"/>
              <a:gd name="connsiteY52" fmla="*/ 5602515 h 7286172"/>
              <a:gd name="connsiteX53" fmla="*/ 3933372 w 4093029"/>
              <a:gd name="connsiteY53" fmla="*/ 5558972 h 7286172"/>
              <a:gd name="connsiteX54" fmla="*/ 3976915 w 4093029"/>
              <a:gd name="connsiteY54" fmla="*/ 5225143 h 7286172"/>
              <a:gd name="connsiteX55" fmla="*/ 4005943 w 4093029"/>
              <a:gd name="connsiteY55" fmla="*/ 5109029 h 7286172"/>
              <a:gd name="connsiteX56" fmla="*/ 4034972 w 4093029"/>
              <a:gd name="connsiteY56" fmla="*/ 5021943 h 7286172"/>
              <a:gd name="connsiteX57" fmla="*/ 4049486 w 4093029"/>
              <a:gd name="connsiteY57" fmla="*/ 4978400 h 7286172"/>
              <a:gd name="connsiteX58" fmla="*/ 4020457 w 4093029"/>
              <a:gd name="connsiteY58" fmla="*/ 4934857 h 7286172"/>
              <a:gd name="connsiteX59" fmla="*/ 3918857 w 4093029"/>
              <a:gd name="connsiteY59" fmla="*/ 4862286 h 7286172"/>
              <a:gd name="connsiteX60" fmla="*/ 3904343 w 4093029"/>
              <a:gd name="connsiteY60" fmla="*/ 4731657 h 7286172"/>
              <a:gd name="connsiteX61" fmla="*/ 3933372 w 4093029"/>
              <a:gd name="connsiteY61" fmla="*/ 3468915 h 7286172"/>
              <a:gd name="connsiteX62" fmla="*/ 3947886 w 4093029"/>
              <a:gd name="connsiteY62" fmla="*/ 3280229 h 7286172"/>
              <a:gd name="connsiteX63" fmla="*/ 3976915 w 4093029"/>
              <a:gd name="connsiteY63" fmla="*/ 3236686 h 7286172"/>
              <a:gd name="connsiteX64" fmla="*/ 4005943 w 4093029"/>
              <a:gd name="connsiteY64" fmla="*/ 2902857 h 7286172"/>
              <a:gd name="connsiteX65" fmla="*/ 4049486 w 4093029"/>
              <a:gd name="connsiteY65" fmla="*/ 2322286 h 7286172"/>
              <a:gd name="connsiteX66" fmla="*/ 4064000 w 4093029"/>
              <a:gd name="connsiteY66" fmla="*/ 1538515 h 7286172"/>
              <a:gd name="connsiteX67" fmla="*/ 4078515 w 4093029"/>
              <a:gd name="connsiteY67" fmla="*/ 1378857 h 7286172"/>
              <a:gd name="connsiteX68" fmla="*/ 4093029 w 4093029"/>
              <a:gd name="connsiteY68" fmla="*/ 1074057 h 7286172"/>
              <a:gd name="connsiteX69" fmla="*/ 4078515 w 4093029"/>
              <a:gd name="connsiteY69" fmla="*/ 609600 h 7286172"/>
              <a:gd name="connsiteX70" fmla="*/ 4049486 w 4093029"/>
              <a:gd name="connsiteY70" fmla="*/ 551543 h 7286172"/>
              <a:gd name="connsiteX71" fmla="*/ 4020457 w 4093029"/>
              <a:gd name="connsiteY71" fmla="*/ 464457 h 7286172"/>
              <a:gd name="connsiteX72" fmla="*/ 3991429 w 4093029"/>
              <a:gd name="connsiteY72" fmla="*/ 420915 h 7286172"/>
              <a:gd name="connsiteX73" fmla="*/ 3802743 w 4093029"/>
              <a:gd name="connsiteY73" fmla="*/ 348343 h 7286172"/>
              <a:gd name="connsiteX74" fmla="*/ 3715657 w 4093029"/>
              <a:gd name="connsiteY74" fmla="*/ 304800 h 7286172"/>
              <a:gd name="connsiteX75" fmla="*/ 3570515 w 4093029"/>
              <a:gd name="connsiteY75" fmla="*/ 246743 h 7286172"/>
              <a:gd name="connsiteX76" fmla="*/ 3410857 w 4093029"/>
              <a:gd name="connsiteY76" fmla="*/ 188686 h 7286172"/>
              <a:gd name="connsiteX77" fmla="*/ 3236686 w 4093029"/>
              <a:gd name="connsiteY77" fmla="*/ 72572 h 7286172"/>
              <a:gd name="connsiteX78" fmla="*/ 3106057 w 4093029"/>
              <a:gd name="connsiteY78" fmla="*/ 29029 h 7286172"/>
              <a:gd name="connsiteX79" fmla="*/ 3062515 w 4093029"/>
              <a:gd name="connsiteY79" fmla="*/ 14515 h 7286172"/>
              <a:gd name="connsiteX80" fmla="*/ 3004457 w 4093029"/>
              <a:gd name="connsiteY80" fmla="*/ 0 h 7286172"/>
              <a:gd name="connsiteX81" fmla="*/ 2612572 w 4093029"/>
              <a:gd name="connsiteY81" fmla="*/ 14515 h 7286172"/>
              <a:gd name="connsiteX82" fmla="*/ 2452915 w 4093029"/>
              <a:gd name="connsiteY82" fmla="*/ 58057 h 7286172"/>
              <a:gd name="connsiteX83" fmla="*/ 2307772 w 4093029"/>
              <a:gd name="connsiteY83" fmla="*/ 87086 h 7286172"/>
              <a:gd name="connsiteX84" fmla="*/ 2235200 w 4093029"/>
              <a:gd name="connsiteY84" fmla="*/ 101600 h 7286172"/>
              <a:gd name="connsiteX85" fmla="*/ 2191657 w 4093029"/>
              <a:gd name="connsiteY85" fmla="*/ 116115 h 7286172"/>
              <a:gd name="connsiteX86" fmla="*/ 2148115 w 4093029"/>
              <a:gd name="connsiteY86" fmla="*/ 145143 h 7286172"/>
              <a:gd name="connsiteX87" fmla="*/ 2017486 w 4093029"/>
              <a:gd name="connsiteY87" fmla="*/ 159657 h 7286172"/>
              <a:gd name="connsiteX88" fmla="*/ 1930400 w 4093029"/>
              <a:gd name="connsiteY88" fmla="*/ 174172 h 7286172"/>
              <a:gd name="connsiteX89" fmla="*/ 1727200 w 4093029"/>
              <a:gd name="connsiteY89" fmla="*/ 232229 h 7286172"/>
              <a:gd name="connsiteX90" fmla="*/ 1625600 w 4093029"/>
              <a:gd name="connsiteY90" fmla="*/ 275772 h 7286172"/>
              <a:gd name="connsiteX91" fmla="*/ 1494972 w 4093029"/>
              <a:gd name="connsiteY91" fmla="*/ 304800 h 7286172"/>
              <a:gd name="connsiteX92" fmla="*/ 1378857 w 4093029"/>
              <a:gd name="connsiteY92" fmla="*/ 348343 h 7286172"/>
              <a:gd name="connsiteX93" fmla="*/ 1320800 w 4093029"/>
              <a:gd name="connsiteY93" fmla="*/ 362857 h 7286172"/>
              <a:gd name="connsiteX94" fmla="*/ 1262743 w 4093029"/>
              <a:gd name="connsiteY94" fmla="*/ 391886 h 7286172"/>
              <a:gd name="connsiteX95" fmla="*/ 1117600 w 4093029"/>
              <a:gd name="connsiteY95" fmla="*/ 435429 h 7286172"/>
              <a:gd name="connsiteX96" fmla="*/ 1030515 w 4093029"/>
              <a:gd name="connsiteY96" fmla="*/ 478972 h 7286172"/>
              <a:gd name="connsiteX97" fmla="*/ 203200 w 4093029"/>
              <a:gd name="connsiteY97" fmla="*/ 493486 h 7286172"/>
              <a:gd name="connsiteX98" fmla="*/ 145143 w 4093029"/>
              <a:gd name="connsiteY98" fmla="*/ 508000 h 7286172"/>
              <a:gd name="connsiteX99" fmla="*/ 101600 w 4093029"/>
              <a:gd name="connsiteY99" fmla="*/ 537029 h 7286172"/>
              <a:gd name="connsiteX100" fmla="*/ 58057 w 4093029"/>
              <a:gd name="connsiteY100" fmla="*/ 551543 h 7286172"/>
              <a:gd name="connsiteX101" fmla="*/ 29029 w 4093029"/>
              <a:gd name="connsiteY101" fmla="*/ 595086 h 7286172"/>
              <a:gd name="connsiteX102" fmla="*/ 0 w 4093029"/>
              <a:gd name="connsiteY102" fmla="*/ 682172 h 7286172"/>
              <a:gd name="connsiteX103" fmla="*/ 14515 w 4093029"/>
              <a:gd name="connsiteY103" fmla="*/ 841829 h 7286172"/>
              <a:gd name="connsiteX104" fmla="*/ 58057 w 4093029"/>
              <a:gd name="connsiteY104" fmla="*/ 885372 h 7286172"/>
              <a:gd name="connsiteX105" fmla="*/ 145143 w 4093029"/>
              <a:gd name="connsiteY105" fmla="*/ 943429 h 7286172"/>
              <a:gd name="connsiteX106" fmla="*/ 246743 w 4093029"/>
              <a:gd name="connsiteY106" fmla="*/ 972457 h 7286172"/>
              <a:gd name="connsiteX107" fmla="*/ 333829 w 4093029"/>
              <a:gd name="connsiteY107" fmla="*/ 1016000 h 7286172"/>
              <a:gd name="connsiteX108" fmla="*/ 420915 w 4093029"/>
              <a:gd name="connsiteY108" fmla="*/ 1059543 h 7286172"/>
              <a:gd name="connsiteX109" fmla="*/ 464457 w 4093029"/>
              <a:gd name="connsiteY109" fmla="*/ 1088572 h 7286172"/>
              <a:gd name="connsiteX110" fmla="*/ 667657 w 4093029"/>
              <a:gd name="connsiteY110" fmla="*/ 1146629 h 7286172"/>
              <a:gd name="connsiteX111" fmla="*/ 812800 w 4093029"/>
              <a:gd name="connsiteY111" fmla="*/ 1190172 h 7286172"/>
              <a:gd name="connsiteX112" fmla="*/ 856343 w 4093029"/>
              <a:gd name="connsiteY112" fmla="*/ 1219200 h 7286172"/>
              <a:gd name="connsiteX113" fmla="*/ 957943 w 4093029"/>
              <a:gd name="connsiteY113" fmla="*/ 1349829 h 7286172"/>
              <a:gd name="connsiteX114" fmla="*/ 972457 w 4093029"/>
              <a:gd name="connsiteY114" fmla="*/ 1393372 h 7286172"/>
              <a:gd name="connsiteX115" fmla="*/ 957943 w 4093029"/>
              <a:gd name="connsiteY115" fmla="*/ 1524000 h 7286172"/>
              <a:gd name="connsiteX116" fmla="*/ 957943 w 4093029"/>
              <a:gd name="connsiteY116" fmla="*/ 1683657 h 7286172"/>
              <a:gd name="connsiteX117" fmla="*/ 1016000 w 4093029"/>
              <a:gd name="connsiteY117" fmla="*/ 1727200 h 7286172"/>
              <a:gd name="connsiteX118" fmla="*/ 1103086 w 4093029"/>
              <a:gd name="connsiteY118" fmla="*/ 1756229 h 7286172"/>
              <a:gd name="connsiteX119" fmla="*/ 1175657 w 4093029"/>
              <a:gd name="connsiteY119" fmla="*/ 1741715 h 7286172"/>
              <a:gd name="connsiteX120" fmla="*/ 1248229 w 4093029"/>
              <a:gd name="connsiteY120" fmla="*/ 1640115 h 7286172"/>
              <a:gd name="connsiteX121" fmla="*/ 1262743 w 4093029"/>
              <a:gd name="connsiteY121" fmla="*/ 1596572 h 7286172"/>
              <a:gd name="connsiteX122" fmla="*/ 1349829 w 4093029"/>
              <a:gd name="connsiteY122" fmla="*/ 1538515 h 7286172"/>
              <a:gd name="connsiteX123" fmla="*/ 1640115 w 4093029"/>
              <a:gd name="connsiteY123" fmla="*/ 1553029 h 7286172"/>
              <a:gd name="connsiteX124" fmla="*/ 1727200 w 4093029"/>
              <a:gd name="connsiteY124" fmla="*/ 1582057 h 7286172"/>
              <a:gd name="connsiteX125" fmla="*/ 1799772 w 4093029"/>
              <a:gd name="connsiteY125" fmla="*/ 1596572 h 7286172"/>
              <a:gd name="connsiteX126" fmla="*/ 1959429 w 4093029"/>
              <a:gd name="connsiteY126" fmla="*/ 1538515 h 7286172"/>
              <a:gd name="connsiteX127" fmla="*/ 1973943 w 4093029"/>
              <a:gd name="connsiteY127" fmla="*/ 1480457 h 7286172"/>
              <a:gd name="connsiteX128" fmla="*/ 2017486 w 4093029"/>
              <a:gd name="connsiteY128" fmla="*/ 1262743 h 7286172"/>
              <a:gd name="connsiteX129" fmla="*/ 2061029 w 4093029"/>
              <a:gd name="connsiteY129" fmla="*/ 1233715 h 7286172"/>
              <a:gd name="connsiteX130" fmla="*/ 2104572 w 4093029"/>
              <a:gd name="connsiteY130" fmla="*/ 1219200 h 7286172"/>
              <a:gd name="connsiteX131" fmla="*/ 2249715 w 4093029"/>
              <a:gd name="connsiteY131" fmla="*/ 1233715 h 7286172"/>
              <a:gd name="connsiteX132" fmla="*/ 1944914 w 4093029"/>
              <a:gd name="connsiteY132" fmla="*/ 1407886 h 7286172"/>
              <a:gd name="connsiteX133" fmla="*/ 2307772 w 4093029"/>
              <a:gd name="connsiteY133" fmla="*/ 1291772 h 7286172"/>
              <a:gd name="connsiteX134" fmla="*/ 2293257 w 4093029"/>
              <a:gd name="connsiteY134" fmla="*/ 1407886 h 7286172"/>
              <a:gd name="connsiteX135" fmla="*/ 2278743 w 4093029"/>
              <a:gd name="connsiteY135" fmla="*/ 1451429 h 7286172"/>
              <a:gd name="connsiteX136" fmla="*/ 2264229 w 4093029"/>
              <a:gd name="connsiteY136" fmla="*/ 1567543 h 7286172"/>
              <a:gd name="connsiteX137" fmla="*/ 2220686 w 4093029"/>
              <a:gd name="connsiteY137" fmla="*/ 1582057 h 7286172"/>
              <a:gd name="connsiteX138" fmla="*/ 2104572 w 4093029"/>
              <a:gd name="connsiteY138" fmla="*/ 1625600 h 7286172"/>
              <a:gd name="connsiteX139" fmla="*/ 2075543 w 4093029"/>
              <a:gd name="connsiteY139" fmla="*/ 1669143 h 7286172"/>
              <a:gd name="connsiteX140" fmla="*/ 2119086 w 4093029"/>
              <a:gd name="connsiteY140" fmla="*/ 1799772 h 7286172"/>
              <a:gd name="connsiteX141" fmla="*/ 2162629 w 4093029"/>
              <a:gd name="connsiteY141" fmla="*/ 1814286 h 7286172"/>
              <a:gd name="connsiteX142" fmla="*/ 2206172 w 4093029"/>
              <a:gd name="connsiteY142" fmla="*/ 1843315 h 7286172"/>
              <a:gd name="connsiteX143" fmla="*/ 2307772 w 4093029"/>
              <a:gd name="connsiteY143" fmla="*/ 1872343 h 7286172"/>
              <a:gd name="connsiteX144" fmla="*/ 2264229 w 4093029"/>
              <a:gd name="connsiteY144" fmla="*/ 2148115 h 7286172"/>
              <a:gd name="connsiteX145" fmla="*/ 2699657 w 4093029"/>
              <a:gd name="connsiteY145" fmla="*/ 1959429 h 7286172"/>
              <a:gd name="connsiteX146" fmla="*/ 2510972 w 4093029"/>
              <a:gd name="connsiteY146" fmla="*/ 2191657 h 7286172"/>
              <a:gd name="connsiteX147" fmla="*/ 2685143 w 4093029"/>
              <a:gd name="connsiteY147" fmla="*/ 2235200 h 7286172"/>
              <a:gd name="connsiteX148" fmla="*/ 2670629 w 4093029"/>
              <a:gd name="connsiteY148" fmla="*/ 2278743 h 7286172"/>
              <a:gd name="connsiteX149" fmla="*/ 2641600 w 4093029"/>
              <a:gd name="connsiteY149" fmla="*/ 2322286 h 7286172"/>
              <a:gd name="connsiteX150" fmla="*/ 2641600 w 4093029"/>
              <a:gd name="connsiteY150" fmla="*/ 2510972 h 7286172"/>
              <a:gd name="connsiteX151" fmla="*/ 2670629 w 4093029"/>
              <a:gd name="connsiteY151" fmla="*/ 2554515 h 7286172"/>
              <a:gd name="connsiteX152" fmla="*/ 2714172 w 4093029"/>
              <a:gd name="connsiteY152" fmla="*/ 2641600 h 7286172"/>
              <a:gd name="connsiteX153" fmla="*/ 2757715 w 4093029"/>
              <a:gd name="connsiteY153" fmla="*/ 2670629 h 7286172"/>
              <a:gd name="connsiteX154" fmla="*/ 2815772 w 4093029"/>
              <a:gd name="connsiteY154" fmla="*/ 2757715 h 7286172"/>
              <a:gd name="connsiteX155" fmla="*/ 2844800 w 4093029"/>
              <a:gd name="connsiteY155" fmla="*/ 2801257 h 7286172"/>
              <a:gd name="connsiteX156" fmla="*/ 2801257 w 4093029"/>
              <a:gd name="connsiteY156" fmla="*/ 3004457 h 7286172"/>
              <a:gd name="connsiteX157" fmla="*/ 2772229 w 4093029"/>
              <a:gd name="connsiteY157" fmla="*/ 3048000 h 7286172"/>
              <a:gd name="connsiteX158" fmla="*/ 2743200 w 4093029"/>
              <a:gd name="connsiteY158" fmla="*/ 3135086 h 7286172"/>
              <a:gd name="connsiteX159" fmla="*/ 2685143 w 4093029"/>
              <a:gd name="connsiteY159" fmla="*/ 3265715 h 7286172"/>
              <a:gd name="connsiteX160" fmla="*/ 2670629 w 4093029"/>
              <a:gd name="connsiteY160" fmla="*/ 3309257 h 7286172"/>
              <a:gd name="connsiteX161" fmla="*/ 2670629 w 4093029"/>
              <a:gd name="connsiteY161" fmla="*/ 4064000 h 7286172"/>
              <a:gd name="connsiteX162" fmla="*/ 2641600 w 4093029"/>
              <a:gd name="connsiteY162" fmla="*/ 4267200 h 7286172"/>
              <a:gd name="connsiteX163" fmla="*/ 2641600 w 4093029"/>
              <a:gd name="connsiteY163" fmla="*/ 4426857 h 7286172"/>
              <a:gd name="connsiteX164" fmla="*/ 2685143 w 4093029"/>
              <a:gd name="connsiteY164" fmla="*/ 4455886 h 7286172"/>
              <a:gd name="connsiteX165" fmla="*/ 2728686 w 4093029"/>
              <a:gd name="connsiteY165" fmla="*/ 4499429 h 7286172"/>
              <a:gd name="connsiteX166" fmla="*/ 2786743 w 4093029"/>
              <a:gd name="connsiteY166" fmla="*/ 4586515 h 7286172"/>
              <a:gd name="connsiteX167" fmla="*/ 2815772 w 4093029"/>
              <a:gd name="connsiteY167" fmla="*/ 4630057 h 7286172"/>
              <a:gd name="connsiteX168" fmla="*/ 2830286 w 4093029"/>
              <a:gd name="connsiteY168" fmla="*/ 4673600 h 7286172"/>
              <a:gd name="connsiteX169" fmla="*/ 2859315 w 4093029"/>
              <a:gd name="connsiteY169" fmla="*/ 4717143 h 7286172"/>
              <a:gd name="connsiteX170" fmla="*/ 2873829 w 4093029"/>
              <a:gd name="connsiteY170" fmla="*/ 5138057 h 7286172"/>
              <a:gd name="connsiteX171" fmla="*/ 2917372 w 4093029"/>
              <a:gd name="connsiteY171" fmla="*/ 5109029 h 7286172"/>
              <a:gd name="connsiteX172" fmla="*/ 3164115 w 4093029"/>
              <a:gd name="connsiteY172" fmla="*/ 4978400 h 7286172"/>
              <a:gd name="connsiteX173" fmla="*/ 3048000 w 4093029"/>
              <a:gd name="connsiteY173" fmla="*/ 4833257 h 7286172"/>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 ang="0">
                <a:pos x="connsiteX35" y="connsiteY35"/>
              </a:cxn>
              <a:cxn ang="0">
                <a:pos x="connsiteX36" y="connsiteY36"/>
              </a:cxn>
              <a:cxn ang="0">
                <a:pos x="connsiteX37" y="connsiteY37"/>
              </a:cxn>
              <a:cxn ang="0">
                <a:pos x="connsiteX38" y="connsiteY38"/>
              </a:cxn>
              <a:cxn ang="0">
                <a:pos x="connsiteX39" y="connsiteY39"/>
              </a:cxn>
              <a:cxn ang="0">
                <a:pos x="connsiteX40" y="connsiteY40"/>
              </a:cxn>
              <a:cxn ang="0">
                <a:pos x="connsiteX41" y="connsiteY41"/>
              </a:cxn>
              <a:cxn ang="0">
                <a:pos x="connsiteX42" y="connsiteY42"/>
              </a:cxn>
              <a:cxn ang="0">
                <a:pos x="connsiteX43" y="connsiteY43"/>
              </a:cxn>
              <a:cxn ang="0">
                <a:pos x="connsiteX44" y="connsiteY44"/>
              </a:cxn>
              <a:cxn ang="0">
                <a:pos x="connsiteX45" y="connsiteY45"/>
              </a:cxn>
              <a:cxn ang="0">
                <a:pos x="connsiteX46" y="connsiteY46"/>
              </a:cxn>
              <a:cxn ang="0">
                <a:pos x="connsiteX47" y="connsiteY47"/>
              </a:cxn>
              <a:cxn ang="0">
                <a:pos x="connsiteX48" y="connsiteY48"/>
              </a:cxn>
              <a:cxn ang="0">
                <a:pos x="connsiteX49" y="connsiteY49"/>
              </a:cxn>
              <a:cxn ang="0">
                <a:pos x="connsiteX50" y="connsiteY50"/>
              </a:cxn>
              <a:cxn ang="0">
                <a:pos x="connsiteX51" y="connsiteY51"/>
              </a:cxn>
              <a:cxn ang="0">
                <a:pos x="connsiteX52" y="connsiteY52"/>
              </a:cxn>
              <a:cxn ang="0">
                <a:pos x="connsiteX53" y="connsiteY53"/>
              </a:cxn>
              <a:cxn ang="0">
                <a:pos x="connsiteX54" y="connsiteY54"/>
              </a:cxn>
              <a:cxn ang="0">
                <a:pos x="connsiteX55" y="connsiteY55"/>
              </a:cxn>
              <a:cxn ang="0">
                <a:pos x="connsiteX56" y="connsiteY56"/>
              </a:cxn>
              <a:cxn ang="0">
                <a:pos x="connsiteX57" y="connsiteY57"/>
              </a:cxn>
              <a:cxn ang="0">
                <a:pos x="connsiteX58" y="connsiteY58"/>
              </a:cxn>
              <a:cxn ang="0">
                <a:pos x="connsiteX59" y="connsiteY59"/>
              </a:cxn>
              <a:cxn ang="0">
                <a:pos x="connsiteX60" y="connsiteY60"/>
              </a:cxn>
              <a:cxn ang="0">
                <a:pos x="connsiteX61" y="connsiteY61"/>
              </a:cxn>
              <a:cxn ang="0">
                <a:pos x="connsiteX62" y="connsiteY62"/>
              </a:cxn>
              <a:cxn ang="0">
                <a:pos x="connsiteX63" y="connsiteY63"/>
              </a:cxn>
              <a:cxn ang="0">
                <a:pos x="connsiteX64" y="connsiteY64"/>
              </a:cxn>
              <a:cxn ang="0">
                <a:pos x="connsiteX65" y="connsiteY65"/>
              </a:cxn>
              <a:cxn ang="0">
                <a:pos x="connsiteX66" y="connsiteY66"/>
              </a:cxn>
              <a:cxn ang="0">
                <a:pos x="connsiteX67" y="connsiteY67"/>
              </a:cxn>
              <a:cxn ang="0">
                <a:pos x="connsiteX68" y="connsiteY68"/>
              </a:cxn>
              <a:cxn ang="0">
                <a:pos x="connsiteX69" y="connsiteY69"/>
              </a:cxn>
              <a:cxn ang="0">
                <a:pos x="connsiteX70" y="connsiteY70"/>
              </a:cxn>
              <a:cxn ang="0">
                <a:pos x="connsiteX71" y="connsiteY71"/>
              </a:cxn>
              <a:cxn ang="0">
                <a:pos x="connsiteX72" y="connsiteY72"/>
              </a:cxn>
              <a:cxn ang="0">
                <a:pos x="connsiteX73" y="connsiteY73"/>
              </a:cxn>
              <a:cxn ang="0">
                <a:pos x="connsiteX74" y="connsiteY74"/>
              </a:cxn>
              <a:cxn ang="0">
                <a:pos x="connsiteX75" y="connsiteY75"/>
              </a:cxn>
              <a:cxn ang="0">
                <a:pos x="connsiteX76" y="connsiteY76"/>
              </a:cxn>
              <a:cxn ang="0">
                <a:pos x="connsiteX77" y="connsiteY77"/>
              </a:cxn>
              <a:cxn ang="0">
                <a:pos x="connsiteX78" y="connsiteY78"/>
              </a:cxn>
              <a:cxn ang="0">
                <a:pos x="connsiteX79" y="connsiteY79"/>
              </a:cxn>
              <a:cxn ang="0">
                <a:pos x="connsiteX80" y="connsiteY80"/>
              </a:cxn>
              <a:cxn ang="0">
                <a:pos x="connsiteX81" y="connsiteY81"/>
              </a:cxn>
              <a:cxn ang="0">
                <a:pos x="connsiteX82" y="connsiteY82"/>
              </a:cxn>
              <a:cxn ang="0">
                <a:pos x="connsiteX83" y="connsiteY83"/>
              </a:cxn>
              <a:cxn ang="0">
                <a:pos x="connsiteX84" y="connsiteY84"/>
              </a:cxn>
              <a:cxn ang="0">
                <a:pos x="connsiteX85" y="connsiteY85"/>
              </a:cxn>
              <a:cxn ang="0">
                <a:pos x="connsiteX86" y="connsiteY86"/>
              </a:cxn>
              <a:cxn ang="0">
                <a:pos x="connsiteX87" y="connsiteY87"/>
              </a:cxn>
              <a:cxn ang="0">
                <a:pos x="connsiteX88" y="connsiteY88"/>
              </a:cxn>
              <a:cxn ang="0">
                <a:pos x="connsiteX89" y="connsiteY89"/>
              </a:cxn>
              <a:cxn ang="0">
                <a:pos x="connsiteX90" y="connsiteY90"/>
              </a:cxn>
              <a:cxn ang="0">
                <a:pos x="connsiteX91" y="connsiteY91"/>
              </a:cxn>
              <a:cxn ang="0">
                <a:pos x="connsiteX92" y="connsiteY92"/>
              </a:cxn>
              <a:cxn ang="0">
                <a:pos x="connsiteX93" y="connsiteY93"/>
              </a:cxn>
              <a:cxn ang="0">
                <a:pos x="connsiteX94" y="connsiteY94"/>
              </a:cxn>
              <a:cxn ang="0">
                <a:pos x="connsiteX95" y="connsiteY95"/>
              </a:cxn>
              <a:cxn ang="0">
                <a:pos x="connsiteX96" y="connsiteY96"/>
              </a:cxn>
              <a:cxn ang="0">
                <a:pos x="connsiteX97" y="connsiteY97"/>
              </a:cxn>
              <a:cxn ang="0">
                <a:pos x="connsiteX98" y="connsiteY98"/>
              </a:cxn>
              <a:cxn ang="0">
                <a:pos x="connsiteX99" y="connsiteY99"/>
              </a:cxn>
              <a:cxn ang="0">
                <a:pos x="connsiteX100" y="connsiteY100"/>
              </a:cxn>
              <a:cxn ang="0">
                <a:pos x="connsiteX101" y="connsiteY101"/>
              </a:cxn>
              <a:cxn ang="0">
                <a:pos x="connsiteX102" y="connsiteY102"/>
              </a:cxn>
              <a:cxn ang="0">
                <a:pos x="connsiteX103" y="connsiteY103"/>
              </a:cxn>
              <a:cxn ang="0">
                <a:pos x="connsiteX104" y="connsiteY104"/>
              </a:cxn>
              <a:cxn ang="0">
                <a:pos x="connsiteX105" y="connsiteY105"/>
              </a:cxn>
              <a:cxn ang="0">
                <a:pos x="connsiteX106" y="connsiteY106"/>
              </a:cxn>
              <a:cxn ang="0">
                <a:pos x="connsiteX107" y="connsiteY107"/>
              </a:cxn>
              <a:cxn ang="0">
                <a:pos x="connsiteX108" y="connsiteY108"/>
              </a:cxn>
              <a:cxn ang="0">
                <a:pos x="connsiteX109" y="connsiteY109"/>
              </a:cxn>
              <a:cxn ang="0">
                <a:pos x="connsiteX110" y="connsiteY110"/>
              </a:cxn>
              <a:cxn ang="0">
                <a:pos x="connsiteX111" y="connsiteY111"/>
              </a:cxn>
              <a:cxn ang="0">
                <a:pos x="connsiteX112" y="connsiteY112"/>
              </a:cxn>
              <a:cxn ang="0">
                <a:pos x="connsiteX113" y="connsiteY113"/>
              </a:cxn>
              <a:cxn ang="0">
                <a:pos x="connsiteX114" y="connsiteY114"/>
              </a:cxn>
              <a:cxn ang="0">
                <a:pos x="connsiteX115" y="connsiteY115"/>
              </a:cxn>
              <a:cxn ang="0">
                <a:pos x="connsiteX116" y="connsiteY116"/>
              </a:cxn>
              <a:cxn ang="0">
                <a:pos x="connsiteX117" y="connsiteY117"/>
              </a:cxn>
              <a:cxn ang="0">
                <a:pos x="connsiteX118" y="connsiteY118"/>
              </a:cxn>
              <a:cxn ang="0">
                <a:pos x="connsiteX119" y="connsiteY119"/>
              </a:cxn>
              <a:cxn ang="0">
                <a:pos x="connsiteX120" y="connsiteY120"/>
              </a:cxn>
              <a:cxn ang="0">
                <a:pos x="connsiteX121" y="connsiteY121"/>
              </a:cxn>
              <a:cxn ang="0">
                <a:pos x="connsiteX122" y="connsiteY122"/>
              </a:cxn>
              <a:cxn ang="0">
                <a:pos x="connsiteX123" y="connsiteY123"/>
              </a:cxn>
              <a:cxn ang="0">
                <a:pos x="connsiteX124" y="connsiteY124"/>
              </a:cxn>
              <a:cxn ang="0">
                <a:pos x="connsiteX125" y="connsiteY125"/>
              </a:cxn>
              <a:cxn ang="0">
                <a:pos x="connsiteX126" y="connsiteY126"/>
              </a:cxn>
              <a:cxn ang="0">
                <a:pos x="connsiteX127" y="connsiteY127"/>
              </a:cxn>
              <a:cxn ang="0">
                <a:pos x="connsiteX128" y="connsiteY128"/>
              </a:cxn>
              <a:cxn ang="0">
                <a:pos x="connsiteX129" y="connsiteY129"/>
              </a:cxn>
              <a:cxn ang="0">
                <a:pos x="connsiteX130" y="connsiteY130"/>
              </a:cxn>
              <a:cxn ang="0">
                <a:pos x="connsiteX131" y="connsiteY131"/>
              </a:cxn>
              <a:cxn ang="0">
                <a:pos x="connsiteX132" y="connsiteY132"/>
              </a:cxn>
              <a:cxn ang="0">
                <a:pos x="connsiteX133" y="connsiteY133"/>
              </a:cxn>
              <a:cxn ang="0">
                <a:pos x="connsiteX134" y="connsiteY134"/>
              </a:cxn>
              <a:cxn ang="0">
                <a:pos x="connsiteX135" y="connsiteY135"/>
              </a:cxn>
              <a:cxn ang="0">
                <a:pos x="connsiteX136" y="connsiteY136"/>
              </a:cxn>
              <a:cxn ang="0">
                <a:pos x="connsiteX137" y="connsiteY137"/>
              </a:cxn>
              <a:cxn ang="0">
                <a:pos x="connsiteX138" y="connsiteY138"/>
              </a:cxn>
              <a:cxn ang="0">
                <a:pos x="connsiteX139" y="connsiteY139"/>
              </a:cxn>
              <a:cxn ang="0">
                <a:pos x="connsiteX140" y="connsiteY140"/>
              </a:cxn>
              <a:cxn ang="0">
                <a:pos x="connsiteX141" y="connsiteY141"/>
              </a:cxn>
              <a:cxn ang="0">
                <a:pos x="connsiteX142" y="connsiteY142"/>
              </a:cxn>
              <a:cxn ang="0">
                <a:pos x="connsiteX143" y="connsiteY143"/>
              </a:cxn>
              <a:cxn ang="0">
                <a:pos x="connsiteX144" y="connsiteY144"/>
              </a:cxn>
              <a:cxn ang="0">
                <a:pos x="connsiteX145" y="connsiteY145"/>
              </a:cxn>
              <a:cxn ang="0">
                <a:pos x="connsiteX146" y="connsiteY146"/>
              </a:cxn>
              <a:cxn ang="0">
                <a:pos x="connsiteX147" y="connsiteY147"/>
              </a:cxn>
              <a:cxn ang="0">
                <a:pos x="connsiteX148" y="connsiteY148"/>
              </a:cxn>
              <a:cxn ang="0">
                <a:pos x="connsiteX149" y="connsiteY149"/>
              </a:cxn>
              <a:cxn ang="0">
                <a:pos x="connsiteX150" y="connsiteY150"/>
              </a:cxn>
              <a:cxn ang="0">
                <a:pos x="connsiteX151" y="connsiteY151"/>
              </a:cxn>
              <a:cxn ang="0">
                <a:pos x="connsiteX152" y="connsiteY152"/>
              </a:cxn>
              <a:cxn ang="0">
                <a:pos x="connsiteX153" y="connsiteY153"/>
              </a:cxn>
              <a:cxn ang="0">
                <a:pos x="connsiteX154" y="connsiteY154"/>
              </a:cxn>
              <a:cxn ang="0">
                <a:pos x="connsiteX155" y="connsiteY155"/>
              </a:cxn>
              <a:cxn ang="0">
                <a:pos x="connsiteX156" y="connsiteY156"/>
              </a:cxn>
              <a:cxn ang="0">
                <a:pos x="connsiteX157" y="connsiteY157"/>
              </a:cxn>
              <a:cxn ang="0">
                <a:pos x="connsiteX158" y="connsiteY158"/>
              </a:cxn>
              <a:cxn ang="0">
                <a:pos x="connsiteX159" y="connsiteY159"/>
              </a:cxn>
              <a:cxn ang="0">
                <a:pos x="connsiteX160" y="connsiteY160"/>
              </a:cxn>
              <a:cxn ang="0">
                <a:pos x="connsiteX161" y="connsiteY161"/>
              </a:cxn>
              <a:cxn ang="0">
                <a:pos x="connsiteX162" y="connsiteY162"/>
              </a:cxn>
              <a:cxn ang="0">
                <a:pos x="connsiteX163" y="connsiteY163"/>
              </a:cxn>
              <a:cxn ang="0">
                <a:pos x="connsiteX164" y="connsiteY164"/>
              </a:cxn>
              <a:cxn ang="0">
                <a:pos x="connsiteX165" y="connsiteY165"/>
              </a:cxn>
              <a:cxn ang="0">
                <a:pos x="connsiteX166" y="connsiteY166"/>
              </a:cxn>
              <a:cxn ang="0">
                <a:pos x="connsiteX167" y="connsiteY167"/>
              </a:cxn>
              <a:cxn ang="0">
                <a:pos x="connsiteX168" y="connsiteY168"/>
              </a:cxn>
              <a:cxn ang="0">
                <a:pos x="connsiteX169" y="connsiteY169"/>
              </a:cxn>
              <a:cxn ang="0">
                <a:pos x="connsiteX170" y="connsiteY170"/>
              </a:cxn>
              <a:cxn ang="0">
                <a:pos x="connsiteX171" y="connsiteY171"/>
              </a:cxn>
              <a:cxn ang="0">
                <a:pos x="connsiteX172" y="connsiteY172"/>
              </a:cxn>
              <a:cxn ang="0">
                <a:pos x="connsiteX173" y="connsiteY173"/>
              </a:cxn>
            </a:cxnLst>
            <a:rect l="l" t="t" r="r" b="b"/>
            <a:pathLst>
              <a:path w="4093029" h="7286172">
                <a:moveTo>
                  <a:pt x="3120572" y="4905829"/>
                </a:moveTo>
                <a:lnTo>
                  <a:pt x="3120572" y="4905829"/>
                </a:lnTo>
                <a:cubicBezTo>
                  <a:pt x="3109396" y="4910020"/>
                  <a:pt x="2999532" y="4952853"/>
                  <a:pt x="2960915" y="4963886"/>
                </a:cubicBezTo>
                <a:cubicBezTo>
                  <a:pt x="2941734" y="4969366"/>
                  <a:pt x="2922038" y="4972920"/>
                  <a:pt x="2902857" y="4978400"/>
                </a:cubicBezTo>
                <a:cubicBezTo>
                  <a:pt x="2888146" y="4982603"/>
                  <a:pt x="2874026" y="4988712"/>
                  <a:pt x="2859315" y="4992915"/>
                </a:cubicBezTo>
                <a:cubicBezTo>
                  <a:pt x="2829465" y="5001444"/>
                  <a:pt x="2787165" y="5008557"/>
                  <a:pt x="2757715" y="5021943"/>
                </a:cubicBezTo>
                <a:cubicBezTo>
                  <a:pt x="2579236" y="5103069"/>
                  <a:pt x="2699864" y="5060578"/>
                  <a:pt x="2598057" y="5094515"/>
                </a:cubicBezTo>
                <a:cubicBezTo>
                  <a:pt x="2583543" y="5109029"/>
                  <a:pt x="2571594" y="5126671"/>
                  <a:pt x="2554515" y="5138057"/>
                </a:cubicBezTo>
                <a:cubicBezTo>
                  <a:pt x="2541785" y="5146544"/>
                  <a:pt x="2524656" y="5145730"/>
                  <a:pt x="2510972" y="5152572"/>
                </a:cubicBezTo>
                <a:cubicBezTo>
                  <a:pt x="2495370" y="5160373"/>
                  <a:pt x="2481943" y="5171924"/>
                  <a:pt x="2467429" y="5181600"/>
                </a:cubicBezTo>
                <a:cubicBezTo>
                  <a:pt x="2448077" y="5210629"/>
                  <a:pt x="2420405" y="5235588"/>
                  <a:pt x="2409372" y="5268686"/>
                </a:cubicBezTo>
                <a:cubicBezTo>
                  <a:pt x="2399696" y="5297715"/>
                  <a:pt x="2397316" y="5330312"/>
                  <a:pt x="2380343" y="5355772"/>
                </a:cubicBezTo>
                <a:cubicBezTo>
                  <a:pt x="2370667" y="5370286"/>
                  <a:pt x="2359116" y="5383713"/>
                  <a:pt x="2351315" y="5399315"/>
                </a:cubicBezTo>
                <a:cubicBezTo>
                  <a:pt x="2318587" y="5464770"/>
                  <a:pt x="2359762" y="5424011"/>
                  <a:pt x="2307772" y="5486400"/>
                </a:cubicBezTo>
                <a:cubicBezTo>
                  <a:pt x="2258527" y="5545494"/>
                  <a:pt x="2249069" y="5534055"/>
                  <a:pt x="2177143" y="5588000"/>
                </a:cubicBezTo>
                <a:cubicBezTo>
                  <a:pt x="2157791" y="5602514"/>
                  <a:pt x="2139599" y="5618722"/>
                  <a:pt x="2119086" y="5631543"/>
                </a:cubicBezTo>
                <a:cubicBezTo>
                  <a:pt x="2100738" y="5643010"/>
                  <a:pt x="2079582" y="5649440"/>
                  <a:pt x="2061029" y="5660572"/>
                </a:cubicBezTo>
                <a:cubicBezTo>
                  <a:pt x="1936262" y="5735432"/>
                  <a:pt x="2017983" y="5703949"/>
                  <a:pt x="1930400" y="5733143"/>
                </a:cubicBezTo>
                <a:lnTo>
                  <a:pt x="1843315" y="5863772"/>
                </a:lnTo>
                <a:lnTo>
                  <a:pt x="1785257" y="5950857"/>
                </a:lnTo>
                <a:cubicBezTo>
                  <a:pt x="1770743" y="5965371"/>
                  <a:pt x="1757484" y="5981259"/>
                  <a:pt x="1741715" y="5994400"/>
                </a:cubicBezTo>
                <a:cubicBezTo>
                  <a:pt x="1728314" y="6005568"/>
                  <a:pt x="1714113" y="6016344"/>
                  <a:pt x="1698172" y="6023429"/>
                </a:cubicBezTo>
                <a:cubicBezTo>
                  <a:pt x="1670210" y="6035856"/>
                  <a:pt x="1611086" y="6052457"/>
                  <a:pt x="1611086" y="6052457"/>
                </a:cubicBezTo>
                <a:cubicBezTo>
                  <a:pt x="1582057" y="6071810"/>
                  <a:pt x="1557098" y="6099482"/>
                  <a:pt x="1524000" y="6110515"/>
                </a:cubicBezTo>
                <a:lnTo>
                  <a:pt x="1436915" y="6139543"/>
                </a:lnTo>
                <a:cubicBezTo>
                  <a:pt x="1400728" y="6175730"/>
                  <a:pt x="1378671" y="6188608"/>
                  <a:pt x="1364343" y="6241143"/>
                </a:cubicBezTo>
                <a:cubicBezTo>
                  <a:pt x="1355342" y="6274148"/>
                  <a:pt x="1359659" y="6309975"/>
                  <a:pt x="1349829" y="6342743"/>
                </a:cubicBezTo>
                <a:cubicBezTo>
                  <a:pt x="1344816" y="6359451"/>
                  <a:pt x="1331967" y="6372885"/>
                  <a:pt x="1320800" y="6386286"/>
                </a:cubicBezTo>
                <a:cubicBezTo>
                  <a:pt x="1275781" y="6440309"/>
                  <a:pt x="1275259" y="6425321"/>
                  <a:pt x="1219200" y="6473372"/>
                </a:cubicBezTo>
                <a:cubicBezTo>
                  <a:pt x="1176745" y="6509762"/>
                  <a:pt x="1166532" y="6529082"/>
                  <a:pt x="1132115" y="6574972"/>
                </a:cubicBezTo>
                <a:cubicBezTo>
                  <a:pt x="1127277" y="6589486"/>
                  <a:pt x="1116702" y="6603242"/>
                  <a:pt x="1117600" y="6618515"/>
                </a:cubicBezTo>
                <a:cubicBezTo>
                  <a:pt x="1122903" y="6708671"/>
                  <a:pt x="1124501" y="6803038"/>
                  <a:pt x="1175657" y="6879772"/>
                </a:cubicBezTo>
                <a:cubicBezTo>
                  <a:pt x="1202494" y="6920027"/>
                  <a:pt x="1221257" y="6970994"/>
                  <a:pt x="1262743" y="6995886"/>
                </a:cubicBezTo>
                <a:lnTo>
                  <a:pt x="1335315" y="7039429"/>
                </a:lnTo>
                <a:cubicBezTo>
                  <a:pt x="1344991" y="7053943"/>
                  <a:pt x="1352008" y="7070637"/>
                  <a:pt x="1364343" y="7082972"/>
                </a:cubicBezTo>
                <a:cubicBezTo>
                  <a:pt x="1405935" y="7124564"/>
                  <a:pt x="1404214" y="7102907"/>
                  <a:pt x="1451429" y="7126515"/>
                </a:cubicBezTo>
                <a:cubicBezTo>
                  <a:pt x="1551659" y="7176630"/>
                  <a:pt x="1432205" y="7139851"/>
                  <a:pt x="1553029" y="7170057"/>
                </a:cubicBezTo>
                <a:cubicBezTo>
                  <a:pt x="1654461" y="7246132"/>
                  <a:pt x="1573289" y="7197716"/>
                  <a:pt x="1741715" y="7242629"/>
                </a:cubicBezTo>
                <a:cubicBezTo>
                  <a:pt x="1933390" y="7293742"/>
                  <a:pt x="1724877" y="7254336"/>
                  <a:pt x="1915886" y="7286172"/>
                </a:cubicBezTo>
                <a:lnTo>
                  <a:pt x="2656115" y="7257143"/>
                </a:lnTo>
                <a:cubicBezTo>
                  <a:pt x="2740740" y="7252689"/>
                  <a:pt x="2740807" y="7240860"/>
                  <a:pt x="2815772" y="7213600"/>
                </a:cubicBezTo>
                <a:cubicBezTo>
                  <a:pt x="2844528" y="7203143"/>
                  <a:pt x="2874207" y="7195316"/>
                  <a:pt x="2902857" y="7184572"/>
                </a:cubicBezTo>
                <a:cubicBezTo>
                  <a:pt x="2951647" y="7166276"/>
                  <a:pt x="3048000" y="7126515"/>
                  <a:pt x="3048000" y="7126515"/>
                </a:cubicBezTo>
                <a:cubicBezTo>
                  <a:pt x="3081867" y="7097486"/>
                  <a:pt x="3113916" y="7066192"/>
                  <a:pt x="3149600" y="7039429"/>
                </a:cubicBezTo>
                <a:cubicBezTo>
                  <a:pt x="3191466" y="7008030"/>
                  <a:pt x="3239364" y="6985035"/>
                  <a:pt x="3280229" y="6952343"/>
                </a:cubicBezTo>
                <a:cubicBezTo>
                  <a:pt x="3374829" y="6876663"/>
                  <a:pt x="3326236" y="6910224"/>
                  <a:pt x="3425372" y="6850743"/>
                </a:cubicBezTo>
                <a:cubicBezTo>
                  <a:pt x="3546654" y="6689034"/>
                  <a:pt x="3377253" y="6899691"/>
                  <a:pt x="3541486" y="6749143"/>
                </a:cubicBezTo>
                <a:cubicBezTo>
                  <a:pt x="3579398" y="6714391"/>
                  <a:pt x="3608202" y="6670820"/>
                  <a:pt x="3643086" y="6633029"/>
                </a:cubicBezTo>
                <a:cubicBezTo>
                  <a:pt x="3666290" y="6607891"/>
                  <a:pt x="3690088" y="6583185"/>
                  <a:pt x="3715657" y="6560457"/>
                </a:cubicBezTo>
                <a:cubicBezTo>
                  <a:pt x="3793955" y="6490859"/>
                  <a:pt x="3764422" y="6545370"/>
                  <a:pt x="3831772" y="6444343"/>
                </a:cubicBezTo>
                <a:cubicBezTo>
                  <a:pt x="3872987" y="6382520"/>
                  <a:pt x="3852119" y="6382849"/>
                  <a:pt x="3889829" y="6313715"/>
                </a:cubicBezTo>
                <a:cubicBezTo>
                  <a:pt x="3906535" y="6283087"/>
                  <a:pt x="3947886" y="6226629"/>
                  <a:pt x="3947886" y="6226629"/>
                </a:cubicBezTo>
                <a:cubicBezTo>
                  <a:pt x="3985150" y="5965775"/>
                  <a:pt x="3972978" y="6091826"/>
                  <a:pt x="3947886" y="5602515"/>
                </a:cubicBezTo>
                <a:cubicBezTo>
                  <a:pt x="3947102" y="5587236"/>
                  <a:pt x="3938210" y="5573486"/>
                  <a:pt x="3933372" y="5558972"/>
                </a:cubicBezTo>
                <a:cubicBezTo>
                  <a:pt x="3959787" y="5083501"/>
                  <a:pt x="3912370" y="5434915"/>
                  <a:pt x="3976915" y="5225143"/>
                </a:cubicBezTo>
                <a:cubicBezTo>
                  <a:pt x="3988648" y="5187011"/>
                  <a:pt x="3993327" y="5146877"/>
                  <a:pt x="4005943" y="5109029"/>
                </a:cubicBezTo>
                <a:lnTo>
                  <a:pt x="4034972" y="5021943"/>
                </a:lnTo>
                <a:lnTo>
                  <a:pt x="4049486" y="4978400"/>
                </a:lnTo>
                <a:cubicBezTo>
                  <a:pt x="4039810" y="4963886"/>
                  <a:pt x="4032792" y="4947192"/>
                  <a:pt x="4020457" y="4934857"/>
                </a:cubicBezTo>
                <a:cubicBezTo>
                  <a:pt x="4002457" y="4916858"/>
                  <a:pt x="3943578" y="4878767"/>
                  <a:pt x="3918857" y="4862286"/>
                </a:cubicBezTo>
                <a:cubicBezTo>
                  <a:pt x="3914019" y="4818743"/>
                  <a:pt x="3904343" y="4775468"/>
                  <a:pt x="3904343" y="4731657"/>
                </a:cubicBezTo>
                <a:cubicBezTo>
                  <a:pt x="3904343" y="3615832"/>
                  <a:pt x="3855540" y="3935880"/>
                  <a:pt x="3933372" y="3468915"/>
                </a:cubicBezTo>
                <a:cubicBezTo>
                  <a:pt x="3938210" y="3406020"/>
                  <a:pt x="3936261" y="3342230"/>
                  <a:pt x="3947886" y="3280229"/>
                </a:cubicBezTo>
                <a:cubicBezTo>
                  <a:pt x="3951101" y="3263084"/>
                  <a:pt x="3974263" y="3253927"/>
                  <a:pt x="3976915" y="3236686"/>
                </a:cubicBezTo>
                <a:cubicBezTo>
                  <a:pt x="3993899" y="3126289"/>
                  <a:pt x="3993608" y="3013870"/>
                  <a:pt x="4005943" y="2902857"/>
                </a:cubicBezTo>
                <a:cubicBezTo>
                  <a:pt x="4037054" y="2622855"/>
                  <a:pt x="4017636" y="2815949"/>
                  <a:pt x="4049486" y="2322286"/>
                </a:cubicBezTo>
                <a:cubicBezTo>
                  <a:pt x="4054324" y="2061029"/>
                  <a:pt x="4055964" y="1799693"/>
                  <a:pt x="4064000" y="1538515"/>
                </a:cubicBezTo>
                <a:cubicBezTo>
                  <a:pt x="4065644" y="1485101"/>
                  <a:pt x="4075182" y="1432192"/>
                  <a:pt x="4078515" y="1378857"/>
                </a:cubicBezTo>
                <a:cubicBezTo>
                  <a:pt x="4084860" y="1277340"/>
                  <a:pt x="4088191" y="1175657"/>
                  <a:pt x="4093029" y="1074057"/>
                </a:cubicBezTo>
                <a:cubicBezTo>
                  <a:pt x="4088191" y="919238"/>
                  <a:pt x="4091378" y="763960"/>
                  <a:pt x="4078515" y="609600"/>
                </a:cubicBezTo>
                <a:cubicBezTo>
                  <a:pt x="4076718" y="588038"/>
                  <a:pt x="4057522" y="571632"/>
                  <a:pt x="4049486" y="551543"/>
                </a:cubicBezTo>
                <a:cubicBezTo>
                  <a:pt x="4038122" y="523133"/>
                  <a:pt x="4032884" y="492419"/>
                  <a:pt x="4020457" y="464457"/>
                </a:cubicBezTo>
                <a:cubicBezTo>
                  <a:pt x="4013372" y="448517"/>
                  <a:pt x="4004830" y="432082"/>
                  <a:pt x="3991429" y="420915"/>
                </a:cubicBezTo>
                <a:cubicBezTo>
                  <a:pt x="3955799" y="391223"/>
                  <a:pt x="3819237" y="356590"/>
                  <a:pt x="3802743" y="348343"/>
                </a:cubicBezTo>
                <a:cubicBezTo>
                  <a:pt x="3773714" y="333829"/>
                  <a:pt x="3745391" y="317809"/>
                  <a:pt x="3715657" y="304800"/>
                </a:cubicBezTo>
                <a:cubicBezTo>
                  <a:pt x="3667918" y="283914"/>
                  <a:pt x="3617121" y="270046"/>
                  <a:pt x="3570515" y="246743"/>
                </a:cubicBezTo>
                <a:cubicBezTo>
                  <a:pt x="3461364" y="192167"/>
                  <a:pt x="3515254" y="209565"/>
                  <a:pt x="3410857" y="188686"/>
                </a:cubicBezTo>
                <a:cubicBezTo>
                  <a:pt x="3352800" y="149981"/>
                  <a:pt x="3302881" y="94637"/>
                  <a:pt x="3236686" y="72572"/>
                </a:cubicBezTo>
                <a:lnTo>
                  <a:pt x="3106057" y="29029"/>
                </a:lnTo>
                <a:cubicBezTo>
                  <a:pt x="3091543" y="24191"/>
                  <a:pt x="3077357" y="18226"/>
                  <a:pt x="3062515" y="14515"/>
                </a:cubicBezTo>
                <a:lnTo>
                  <a:pt x="3004457" y="0"/>
                </a:lnTo>
                <a:cubicBezTo>
                  <a:pt x="2873829" y="4838"/>
                  <a:pt x="2743035" y="6361"/>
                  <a:pt x="2612572" y="14515"/>
                </a:cubicBezTo>
                <a:cubicBezTo>
                  <a:pt x="2526190" y="19914"/>
                  <a:pt x="2543317" y="39976"/>
                  <a:pt x="2452915" y="58057"/>
                </a:cubicBezTo>
                <a:lnTo>
                  <a:pt x="2307772" y="87086"/>
                </a:lnTo>
                <a:cubicBezTo>
                  <a:pt x="2283581" y="91924"/>
                  <a:pt x="2258604" y="93798"/>
                  <a:pt x="2235200" y="101600"/>
                </a:cubicBezTo>
                <a:cubicBezTo>
                  <a:pt x="2220686" y="106438"/>
                  <a:pt x="2205341" y="109273"/>
                  <a:pt x="2191657" y="116115"/>
                </a:cubicBezTo>
                <a:cubicBezTo>
                  <a:pt x="2176055" y="123916"/>
                  <a:pt x="2165038" y="140912"/>
                  <a:pt x="2148115" y="145143"/>
                </a:cubicBezTo>
                <a:cubicBezTo>
                  <a:pt x="2105612" y="155769"/>
                  <a:pt x="2060913" y="153867"/>
                  <a:pt x="2017486" y="159657"/>
                </a:cubicBezTo>
                <a:cubicBezTo>
                  <a:pt x="1988315" y="163547"/>
                  <a:pt x="1959429" y="169334"/>
                  <a:pt x="1930400" y="174172"/>
                </a:cubicBezTo>
                <a:cubicBezTo>
                  <a:pt x="1733502" y="272622"/>
                  <a:pt x="1965568" y="168664"/>
                  <a:pt x="1727200" y="232229"/>
                </a:cubicBezTo>
                <a:cubicBezTo>
                  <a:pt x="1691598" y="241723"/>
                  <a:pt x="1660227" y="263180"/>
                  <a:pt x="1625600" y="275772"/>
                </a:cubicBezTo>
                <a:cubicBezTo>
                  <a:pt x="1592821" y="287692"/>
                  <a:pt x="1526245" y="296982"/>
                  <a:pt x="1494972" y="304800"/>
                </a:cubicBezTo>
                <a:cubicBezTo>
                  <a:pt x="1454221" y="314988"/>
                  <a:pt x="1418789" y="335033"/>
                  <a:pt x="1378857" y="348343"/>
                </a:cubicBezTo>
                <a:cubicBezTo>
                  <a:pt x="1359933" y="354651"/>
                  <a:pt x="1340152" y="358019"/>
                  <a:pt x="1320800" y="362857"/>
                </a:cubicBezTo>
                <a:cubicBezTo>
                  <a:pt x="1301448" y="372533"/>
                  <a:pt x="1283002" y="384289"/>
                  <a:pt x="1262743" y="391886"/>
                </a:cubicBezTo>
                <a:cubicBezTo>
                  <a:pt x="1216375" y="409274"/>
                  <a:pt x="1160144" y="407067"/>
                  <a:pt x="1117600" y="435429"/>
                </a:cubicBezTo>
                <a:cubicBezTo>
                  <a:pt x="1093785" y="451306"/>
                  <a:pt x="1062139" y="477918"/>
                  <a:pt x="1030515" y="478972"/>
                </a:cubicBezTo>
                <a:cubicBezTo>
                  <a:pt x="754854" y="488161"/>
                  <a:pt x="478972" y="488648"/>
                  <a:pt x="203200" y="493486"/>
                </a:cubicBezTo>
                <a:cubicBezTo>
                  <a:pt x="183848" y="498324"/>
                  <a:pt x="163478" y="500142"/>
                  <a:pt x="145143" y="508000"/>
                </a:cubicBezTo>
                <a:cubicBezTo>
                  <a:pt x="129109" y="514872"/>
                  <a:pt x="117202" y="529228"/>
                  <a:pt x="101600" y="537029"/>
                </a:cubicBezTo>
                <a:cubicBezTo>
                  <a:pt x="87916" y="543871"/>
                  <a:pt x="72571" y="546705"/>
                  <a:pt x="58057" y="551543"/>
                </a:cubicBezTo>
                <a:cubicBezTo>
                  <a:pt x="48381" y="566057"/>
                  <a:pt x="36114" y="579146"/>
                  <a:pt x="29029" y="595086"/>
                </a:cubicBezTo>
                <a:cubicBezTo>
                  <a:pt x="16602" y="623048"/>
                  <a:pt x="0" y="682172"/>
                  <a:pt x="0" y="682172"/>
                </a:cubicBezTo>
                <a:cubicBezTo>
                  <a:pt x="4838" y="735391"/>
                  <a:pt x="-166" y="790447"/>
                  <a:pt x="14515" y="841829"/>
                </a:cubicBezTo>
                <a:cubicBezTo>
                  <a:pt x="20154" y="861565"/>
                  <a:pt x="41855" y="872770"/>
                  <a:pt x="58057" y="885372"/>
                </a:cubicBezTo>
                <a:cubicBezTo>
                  <a:pt x="85596" y="906791"/>
                  <a:pt x="111297" y="934968"/>
                  <a:pt x="145143" y="943429"/>
                </a:cubicBezTo>
                <a:cubicBezTo>
                  <a:pt x="218043" y="961654"/>
                  <a:pt x="184276" y="951635"/>
                  <a:pt x="246743" y="972457"/>
                </a:cubicBezTo>
                <a:cubicBezTo>
                  <a:pt x="371532" y="1055650"/>
                  <a:pt x="213645" y="955908"/>
                  <a:pt x="333829" y="1016000"/>
                </a:cubicBezTo>
                <a:cubicBezTo>
                  <a:pt x="446375" y="1072273"/>
                  <a:pt x="311469" y="1023062"/>
                  <a:pt x="420915" y="1059543"/>
                </a:cubicBezTo>
                <a:cubicBezTo>
                  <a:pt x="435429" y="1069219"/>
                  <a:pt x="448517" y="1081487"/>
                  <a:pt x="464457" y="1088572"/>
                </a:cubicBezTo>
                <a:cubicBezTo>
                  <a:pt x="548306" y="1125838"/>
                  <a:pt x="575427" y="1115886"/>
                  <a:pt x="667657" y="1146629"/>
                </a:cubicBezTo>
                <a:cubicBezTo>
                  <a:pt x="773667" y="1181965"/>
                  <a:pt x="725058" y="1168235"/>
                  <a:pt x="812800" y="1190172"/>
                </a:cubicBezTo>
                <a:cubicBezTo>
                  <a:pt x="827314" y="1199848"/>
                  <a:pt x="842942" y="1208033"/>
                  <a:pt x="856343" y="1219200"/>
                </a:cubicBezTo>
                <a:cubicBezTo>
                  <a:pt x="891023" y="1248100"/>
                  <a:pt x="945495" y="1312483"/>
                  <a:pt x="957943" y="1349829"/>
                </a:cubicBezTo>
                <a:lnTo>
                  <a:pt x="972457" y="1393372"/>
                </a:lnTo>
                <a:cubicBezTo>
                  <a:pt x="967619" y="1436915"/>
                  <a:pt x="965145" y="1480785"/>
                  <a:pt x="957943" y="1524000"/>
                </a:cubicBezTo>
                <a:cubicBezTo>
                  <a:pt x="945470" y="1598838"/>
                  <a:pt x="904880" y="1566919"/>
                  <a:pt x="957943" y="1683657"/>
                </a:cubicBezTo>
                <a:cubicBezTo>
                  <a:pt x="967953" y="1705679"/>
                  <a:pt x="994363" y="1716382"/>
                  <a:pt x="1016000" y="1727200"/>
                </a:cubicBezTo>
                <a:cubicBezTo>
                  <a:pt x="1043368" y="1740884"/>
                  <a:pt x="1103086" y="1756229"/>
                  <a:pt x="1103086" y="1756229"/>
                </a:cubicBezTo>
                <a:cubicBezTo>
                  <a:pt x="1127276" y="1751391"/>
                  <a:pt x="1154737" y="1754790"/>
                  <a:pt x="1175657" y="1741715"/>
                </a:cubicBezTo>
                <a:cubicBezTo>
                  <a:pt x="1185941" y="1735287"/>
                  <a:pt x="1237311" y="1656491"/>
                  <a:pt x="1248229" y="1640115"/>
                </a:cubicBezTo>
                <a:cubicBezTo>
                  <a:pt x="1253067" y="1625601"/>
                  <a:pt x="1251925" y="1607390"/>
                  <a:pt x="1262743" y="1596572"/>
                </a:cubicBezTo>
                <a:cubicBezTo>
                  <a:pt x="1287413" y="1571902"/>
                  <a:pt x="1349829" y="1538515"/>
                  <a:pt x="1349829" y="1538515"/>
                </a:cubicBezTo>
                <a:cubicBezTo>
                  <a:pt x="1446591" y="1543353"/>
                  <a:pt x="1543871" y="1541924"/>
                  <a:pt x="1640115" y="1553029"/>
                </a:cubicBezTo>
                <a:cubicBezTo>
                  <a:pt x="1670512" y="1556536"/>
                  <a:pt x="1697196" y="1576056"/>
                  <a:pt x="1727200" y="1582057"/>
                </a:cubicBezTo>
                <a:lnTo>
                  <a:pt x="1799772" y="1596572"/>
                </a:lnTo>
                <a:cubicBezTo>
                  <a:pt x="1873870" y="1587309"/>
                  <a:pt x="1921132" y="1605534"/>
                  <a:pt x="1959429" y="1538515"/>
                </a:cubicBezTo>
                <a:cubicBezTo>
                  <a:pt x="1969326" y="1521195"/>
                  <a:pt x="1969105" y="1499810"/>
                  <a:pt x="1973943" y="1480457"/>
                </a:cubicBezTo>
                <a:cubicBezTo>
                  <a:pt x="1980593" y="1400651"/>
                  <a:pt x="1958929" y="1321299"/>
                  <a:pt x="2017486" y="1262743"/>
                </a:cubicBezTo>
                <a:cubicBezTo>
                  <a:pt x="2029821" y="1250408"/>
                  <a:pt x="2045427" y="1241516"/>
                  <a:pt x="2061029" y="1233715"/>
                </a:cubicBezTo>
                <a:cubicBezTo>
                  <a:pt x="2074713" y="1226873"/>
                  <a:pt x="2090058" y="1224038"/>
                  <a:pt x="2104572" y="1219200"/>
                </a:cubicBezTo>
                <a:lnTo>
                  <a:pt x="2249715" y="1233715"/>
                </a:lnTo>
                <a:cubicBezTo>
                  <a:pt x="2223105" y="1265163"/>
                  <a:pt x="1934096" y="1397068"/>
                  <a:pt x="1944914" y="1407886"/>
                </a:cubicBezTo>
                <a:cubicBezTo>
                  <a:pt x="1955732" y="1418704"/>
                  <a:pt x="2302934" y="1277258"/>
                  <a:pt x="2307772" y="1291772"/>
                </a:cubicBezTo>
                <a:cubicBezTo>
                  <a:pt x="2302934" y="1330477"/>
                  <a:pt x="2300235" y="1369509"/>
                  <a:pt x="2293257" y="1407886"/>
                </a:cubicBezTo>
                <a:cubicBezTo>
                  <a:pt x="2290520" y="1422939"/>
                  <a:pt x="2281480" y="1436376"/>
                  <a:pt x="2278743" y="1451429"/>
                </a:cubicBezTo>
                <a:cubicBezTo>
                  <a:pt x="2271766" y="1489806"/>
                  <a:pt x="2280071" y="1531899"/>
                  <a:pt x="2264229" y="1567543"/>
                </a:cubicBezTo>
                <a:cubicBezTo>
                  <a:pt x="2258015" y="1581524"/>
                  <a:pt x="2235011" y="1576685"/>
                  <a:pt x="2220686" y="1582057"/>
                </a:cubicBezTo>
                <a:cubicBezTo>
                  <a:pt x="2081844" y="1634123"/>
                  <a:pt x="2203406" y="1592656"/>
                  <a:pt x="2104572" y="1625600"/>
                </a:cubicBezTo>
                <a:cubicBezTo>
                  <a:pt x="2094896" y="1640114"/>
                  <a:pt x="2077469" y="1651806"/>
                  <a:pt x="2075543" y="1669143"/>
                </a:cubicBezTo>
                <a:cubicBezTo>
                  <a:pt x="2071785" y="1702965"/>
                  <a:pt x="2086263" y="1773514"/>
                  <a:pt x="2119086" y="1799772"/>
                </a:cubicBezTo>
                <a:cubicBezTo>
                  <a:pt x="2131033" y="1809329"/>
                  <a:pt x="2148115" y="1809448"/>
                  <a:pt x="2162629" y="1814286"/>
                </a:cubicBezTo>
                <a:cubicBezTo>
                  <a:pt x="2177143" y="1823962"/>
                  <a:pt x="2190570" y="1835514"/>
                  <a:pt x="2206172" y="1843315"/>
                </a:cubicBezTo>
                <a:cubicBezTo>
                  <a:pt x="2225567" y="1853012"/>
                  <a:pt x="2298096" y="1821543"/>
                  <a:pt x="2307772" y="1872343"/>
                </a:cubicBezTo>
                <a:cubicBezTo>
                  <a:pt x="2317448" y="1923143"/>
                  <a:pt x="2072392" y="2136125"/>
                  <a:pt x="2264229" y="2148115"/>
                </a:cubicBezTo>
                <a:cubicBezTo>
                  <a:pt x="2305145" y="2161753"/>
                  <a:pt x="2658533" y="1952172"/>
                  <a:pt x="2699657" y="1959429"/>
                </a:cubicBezTo>
                <a:cubicBezTo>
                  <a:pt x="2740781" y="1966686"/>
                  <a:pt x="2510972" y="2191657"/>
                  <a:pt x="2510972" y="2191657"/>
                </a:cubicBezTo>
                <a:cubicBezTo>
                  <a:pt x="2492130" y="2323552"/>
                  <a:pt x="2658534" y="2220686"/>
                  <a:pt x="2685143" y="2235200"/>
                </a:cubicBezTo>
                <a:cubicBezTo>
                  <a:pt x="2711752" y="2249714"/>
                  <a:pt x="2679116" y="2266013"/>
                  <a:pt x="2670629" y="2278743"/>
                </a:cubicBezTo>
                <a:lnTo>
                  <a:pt x="2641600" y="2322286"/>
                </a:lnTo>
                <a:cubicBezTo>
                  <a:pt x="2615610" y="2400258"/>
                  <a:pt x="2613172" y="2387783"/>
                  <a:pt x="2641600" y="2510972"/>
                </a:cubicBezTo>
                <a:cubicBezTo>
                  <a:pt x="2645522" y="2527969"/>
                  <a:pt x="2660953" y="2540001"/>
                  <a:pt x="2670629" y="2554515"/>
                </a:cubicBezTo>
                <a:cubicBezTo>
                  <a:pt x="2682434" y="2589930"/>
                  <a:pt x="2686035" y="2613463"/>
                  <a:pt x="2714172" y="2641600"/>
                </a:cubicBezTo>
                <a:cubicBezTo>
                  <a:pt x="2726507" y="2653935"/>
                  <a:pt x="2743201" y="2660953"/>
                  <a:pt x="2757715" y="2670629"/>
                </a:cubicBezTo>
                <a:lnTo>
                  <a:pt x="2815772" y="2757715"/>
                </a:lnTo>
                <a:lnTo>
                  <a:pt x="2844800" y="2801257"/>
                </a:lnTo>
                <a:cubicBezTo>
                  <a:pt x="2838658" y="2850394"/>
                  <a:pt x="2833076" y="2956727"/>
                  <a:pt x="2801257" y="3004457"/>
                </a:cubicBezTo>
                <a:cubicBezTo>
                  <a:pt x="2791581" y="3018971"/>
                  <a:pt x="2779314" y="3032060"/>
                  <a:pt x="2772229" y="3048000"/>
                </a:cubicBezTo>
                <a:cubicBezTo>
                  <a:pt x="2759802" y="3075962"/>
                  <a:pt x="2760173" y="3109626"/>
                  <a:pt x="2743200" y="3135086"/>
                </a:cubicBezTo>
                <a:cubicBezTo>
                  <a:pt x="2697199" y="3204089"/>
                  <a:pt x="2719688" y="3162081"/>
                  <a:pt x="2685143" y="3265715"/>
                </a:cubicBezTo>
                <a:lnTo>
                  <a:pt x="2670629" y="3309257"/>
                </a:lnTo>
                <a:cubicBezTo>
                  <a:pt x="2633891" y="3713380"/>
                  <a:pt x="2670629" y="3241501"/>
                  <a:pt x="2670629" y="4064000"/>
                </a:cubicBezTo>
                <a:cubicBezTo>
                  <a:pt x="2670629" y="4191198"/>
                  <a:pt x="2668462" y="4186616"/>
                  <a:pt x="2641600" y="4267200"/>
                </a:cubicBezTo>
                <a:cubicBezTo>
                  <a:pt x="2635771" y="4308002"/>
                  <a:pt x="2612080" y="4382576"/>
                  <a:pt x="2641600" y="4426857"/>
                </a:cubicBezTo>
                <a:cubicBezTo>
                  <a:pt x="2651276" y="4441371"/>
                  <a:pt x="2671742" y="4444719"/>
                  <a:pt x="2685143" y="4455886"/>
                </a:cubicBezTo>
                <a:cubicBezTo>
                  <a:pt x="2700912" y="4469027"/>
                  <a:pt x="2716084" y="4483226"/>
                  <a:pt x="2728686" y="4499429"/>
                </a:cubicBezTo>
                <a:cubicBezTo>
                  <a:pt x="2750105" y="4526968"/>
                  <a:pt x="2767390" y="4557486"/>
                  <a:pt x="2786743" y="4586515"/>
                </a:cubicBezTo>
                <a:lnTo>
                  <a:pt x="2815772" y="4630057"/>
                </a:lnTo>
                <a:cubicBezTo>
                  <a:pt x="2820610" y="4644571"/>
                  <a:pt x="2823444" y="4659916"/>
                  <a:pt x="2830286" y="4673600"/>
                </a:cubicBezTo>
                <a:cubicBezTo>
                  <a:pt x="2838087" y="4689202"/>
                  <a:pt x="2857687" y="4699775"/>
                  <a:pt x="2859315" y="4717143"/>
                </a:cubicBezTo>
                <a:cubicBezTo>
                  <a:pt x="2872419" y="4856918"/>
                  <a:pt x="2868991" y="4997752"/>
                  <a:pt x="2873829" y="5138057"/>
                </a:cubicBezTo>
                <a:lnTo>
                  <a:pt x="2917372" y="5109029"/>
                </a:lnTo>
                <a:lnTo>
                  <a:pt x="3164115" y="4978400"/>
                </a:lnTo>
                <a:lnTo>
                  <a:pt x="3048000" y="4833257"/>
                </a:lnTo>
              </a:path>
            </a:pathLst>
          </a:cu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GB"/>
          </a:p>
        </p:txBody>
      </p:sp>
      <p:pic>
        <p:nvPicPr>
          <p:cNvPr id="8" name="Picture 7"/>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4815178" y="482464"/>
            <a:ext cx="4322794" cy="4321533"/>
          </a:xfrm>
          <a:prstGeom prst="rect">
            <a:avLst/>
          </a:prstGeom>
        </p:spPr>
      </p:pic>
      <p:cxnSp>
        <p:nvCxnSpPr>
          <p:cNvPr id="12" name="Straight Arrow Connector 11"/>
          <p:cNvCxnSpPr/>
          <p:nvPr/>
        </p:nvCxnSpPr>
        <p:spPr>
          <a:xfrm>
            <a:off x="3862363" y="2643757"/>
            <a:ext cx="1141685" cy="1"/>
          </a:xfrm>
          <a:prstGeom prst="straightConnector1">
            <a:avLst/>
          </a:prstGeom>
          <a:ln w="57150">
            <a:solidFill>
              <a:srgbClr val="FF66FF"/>
            </a:solidFill>
            <a:tailEnd type="arrow"/>
          </a:ln>
        </p:spPr>
        <p:style>
          <a:lnRef idx="1">
            <a:schemeClr val="accent1"/>
          </a:lnRef>
          <a:fillRef idx="0">
            <a:schemeClr val="accent1"/>
          </a:fillRef>
          <a:effectRef idx="0">
            <a:schemeClr val="accent1"/>
          </a:effectRef>
          <a:fontRef idx="minor">
            <a:schemeClr val="tx1"/>
          </a:fontRef>
        </p:style>
      </p:cxnSp>
      <p:sp>
        <p:nvSpPr>
          <p:cNvPr id="14" name="TextBox 13"/>
          <p:cNvSpPr txBox="1"/>
          <p:nvPr/>
        </p:nvSpPr>
        <p:spPr>
          <a:xfrm>
            <a:off x="323528" y="1817840"/>
            <a:ext cx="8208912" cy="584775"/>
          </a:xfrm>
          <a:prstGeom prst="rect">
            <a:avLst/>
          </a:prstGeom>
          <a:noFill/>
        </p:spPr>
        <p:txBody>
          <a:bodyPr wrap="square" rtlCol="0">
            <a:spAutoFit/>
          </a:bodyPr>
          <a:lstStyle/>
          <a:p>
            <a:pPr algn="ctr"/>
            <a:r>
              <a:rPr lang="en-US" sz="3200" b="1" dirty="0" smtClean="0">
                <a:solidFill>
                  <a:srgbClr val="FF66FF"/>
                </a:solidFill>
                <a:latin typeface="TeXGyreAdventor" pitchFamily="50" charset="0"/>
                <a:cs typeface="Calibri" pitchFamily="34" charset="0"/>
              </a:rPr>
              <a:t>Hoe?</a:t>
            </a:r>
            <a:endParaRPr lang="en-US" sz="2400" b="1" dirty="0">
              <a:solidFill>
                <a:srgbClr val="FF66FF"/>
              </a:solidFill>
              <a:latin typeface="TeXGyreAdventor" pitchFamily="50" charset="0"/>
              <a:cs typeface="Calibri" pitchFamily="34" charset="0"/>
            </a:endParaRPr>
          </a:p>
        </p:txBody>
      </p:sp>
    </p:spTree>
    <p:extLst>
      <p:ext uri="{BB962C8B-B14F-4D97-AF65-F5344CB8AC3E}">
        <p14:creationId xmlns:p14="http://schemas.microsoft.com/office/powerpoint/2010/main" val="3019315121"/>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bg>
      <p:bgPr>
        <a:solidFill>
          <a:schemeClr val="tx1"/>
        </a:solidFill>
        <a:effectLst/>
      </p:bgPr>
    </p:bg>
    <p:spTree>
      <p:nvGrpSpPr>
        <p:cNvPr id="1" name=""/>
        <p:cNvGrpSpPr/>
        <p:nvPr/>
      </p:nvGrpSpPr>
      <p:grpSpPr>
        <a:xfrm>
          <a:off x="0" y="0"/>
          <a:ext cx="0" cy="0"/>
          <a:chOff x="0" y="0"/>
          <a:chExt cx="0" cy="0"/>
        </a:xfrm>
      </p:grpSpPr>
      <p:pic>
        <p:nvPicPr>
          <p:cNvPr id="7" name="Afbeelding 2" descr="asteroids_comets_sc_0-000-100_2010.jpg"/>
          <p:cNvPicPr>
            <a:picLocks noChangeAspect="1"/>
          </p:cNvPicPr>
          <p:nvPr/>
        </p:nvPicPr>
        <p:blipFill>
          <a:blip r:embed="rId2" cstate="print"/>
          <a:srcRect/>
          <a:stretch>
            <a:fillRect/>
          </a:stretch>
        </p:blipFill>
        <p:spPr bwMode="auto">
          <a:xfrm>
            <a:off x="251520" y="314322"/>
            <a:ext cx="6408712" cy="4657736"/>
          </a:xfrm>
          <a:prstGeom prst="rect">
            <a:avLst/>
          </a:prstGeom>
          <a:noFill/>
          <a:ln w="9525">
            <a:noFill/>
            <a:miter lim="800000"/>
            <a:headEnd/>
            <a:tailEnd/>
          </a:ln>
        </p:spPr>
      </p:pic>
      <p:sp>
        <p:nvSpPr>
          <p:cNvPr id="3" name="Title 1"/>
          <p:cNvSpPr>
            <a:spLocks noGrp="1"/>
          </p:cNvSpPr>
          <p:nvPr>
            <p:ph type="ctrTitle"/>
          </p:nvPr>
        </p:nvSpPr>
        <p:spPr>
          <a:xfrm>
            <a:off x="6744428" y="343636"/>
            <a:ext cx="2292068" cy="1800200"/>
          </a:xfrm>
        </p:spPr>
        <p:txBody>
          <a:bodyPr/>
          <a:lstStyle/>
          <a:p>
            <a:r>
              <a:rPr lang="nl-NL" dirty="0" smtClean="0">
                <a:solidFill>
                  <a:schemeClr val="bg1">
                    <a:lumMod val="85000"/>
                  </a:schemeClr>
                </a:solidFill>
              </a:rPr>
              <a:t>Planetoïden</a:t>
            </a:r>
            <a:br>
              <a:rPr lang="nl-NL" dirty="0" smtClean="0">
                <a:solidFill>
                  <a:schemeClr val="bg1">
                    <a:lumMod val="85000"/>
                  </a:schemeClr>
                </a:solidFill>
              </a:rPr>
            </a:br>
            <a:r>
              <a:rPr lang="nl-NL" sz="1700" b="0" dirty="0" smtClean="0">
                <a:solidFill>
                  <a:schemeClr val="bg1">
                    <a:lumMod val="85000"/>
                  </a:schemeClr>
                </a:solidFill>
              </a:rPr>
              <a:t>overblijfselen van de ‘planetaire bouwstenen’ uit de vormingsfase van het zonnestelsel</a:t>
            </a:r>
            <a:endParaRPr lang="en-GB" sz="1700" b="0" dirty="0">
              <a:solidFill>
                <a:schemeClr val="bg1">
                  <a:lumMod val="85000"/>
                </a:schemeClr>
              </a:solidFill>
            </a:endParaRPr>
          </a:p>
        </p:txBody>
      </p:sp>
    </p:spTree>
    <p:extLst>
      <p:ext uri="{BB962C8B-B14F-4D97-AF65-F5344CB8AC3E}">
        <p14:creationId xmlns:p14="http://schemas.microsoft.com/office/powerpoint/2010/main" val="60767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ctrTitle"/>
          </p:nvPr>
        </p:nvSpPr>
        <p:spPr/>
        <p:txBody>
          <a:bodyPr/>
          <a:lstStyle/>
          <a:p>
            <a:r>
              <a:rPr lang="nl-NL" dirty="0" smtClean="0"/>
              <a:t>Op zoek naar het verhaal van een landschap</a:t>
            </a:r>
            <a:endParaRPr lang="en-GB" dirty="0"/>
          </a:p>
        </p:txBody>
      </p:sp>
      <p:pic>
        <p:nvPicPr>
          <p:cNvPr id="6" name="Afbeelding 3" descr="m1dzjfuamj1m.jpg"/>
          <p:cNvPicPr>
            <a:picLocks noChangeAspect="1"/>
          </p:cNvPicPr>
          <p:nvPr/>
        </p:nvPicPr>
        <p:blipFill rotWithShape="1">
          <a:blip r:embed="rId2">
            <a:extLst>
              <a:ext uri="{28A0092B-C50C-407E-A947-70E740481C1C}">
                <a14:useLocalDpi xmlns:a14="http://schemas.microsoft.com/office/drawing/2010/main" val="0"/>
              </a:ext>
            </a:extLst>
          </a:blip>
          <a:srcRect l="3694" t="4888" r="30633" b="39556"/>
          <a:stretch/>
        </p:blipFill>
        <p:spPr bwMode="auto">
          <a:xfrm>
            <a:off x="0" y="1"/>
            <a:ext cx="9144000" cy="5143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7" name="Title 1"/>
          <p:cNvSpPr txBox="1">
            <a:spLocks/>
          </p:cNvSpPr>
          <p:nvPr/>
        </p:nvSpPr>
        <p:spPr>
          <a:xfrm>
            <a:off x="214160" y="3627582"/>
            <a:ext cx="4896544" cy="1247568"/>
          </a:xfrm>
          <a:prstGeom prst="rect">
            <a:avLst/>
          </a:prstGeom>
        </p:spPr>
        <p:txBody>
          <a:bodyPr/>
          <a:lstStyle>
            <a:lvl1pPr algn="l" defTabSz="914400" rtl="0" eaLnBrk="1" latinLnBrk="0" hangingPunct="1">
              <a:spcBef>
                <a:spcPct val="0"/>
              </a:spcBef>
              <a:buNone/>
              <a:defRPr sz="2600" b="1" kern="1200">
                <a:solidFill>
                  <a:schemeClr val="tx1">
                    <a:lumMod val="75000"/>
                    <a:lumOff val="25000"/>
                  </a:schemeClr>
                </a:solidFill>
                <a:latin typeface="TeXGyreAdventor" pitchFamily="50" charset="0"/>
                <a:ea typeface="+mj-ea"/>
                <a:cs typeface="+mj-cs"/>
              </a:defRPr>
            </a:lvl1pPr>
          </a:lstStyle>
          <a:p>
            <a:r>
              <a:rPr lang="nl-NL" dirty="0" smtClean="0">
                <a:solidFill>
                  <a:schemeClr val="accent6">
                    <a:lumMod val="20000"/>
                    <a:lumOff val="80000"/>
                  </a:schemeClr>
                </a:solidFill>
              </a:rPr>
              <a:t>Vuurbollen</a:t>
            </a:r>
            <a:br>
              <a:rPr lang="nl-NL" dirty="0" smtClean="0">
                <a:solidFill>
                  <a:schemeClr val="accent6">
                    <a:lumMod val="20000"/>
                    <a:lumOff val="80000"/>
                  </a:schemeClr>
                </a:solidFill>
              </a:rPr>
            </a:br>
            <a:r>
              <a:rPr lang="nl-NL" sz="1700" b="0" dirty="0" smtClean="0">
                <a:solidFill>
                  <a:schemeClr val="accent6">
                    <a:lumMod val="20000"/>
                    <a:lumOff val="80000"/>
                  </a:schemeClr>
                </a:solidFill>
              </a:rPr>
              <a:t>soms voorbode van nieuwe meteorietval, waarmee tastbare brokstukken van die planetaire bouwstenen op aarde belanden.</a:t>
            </a:r>
            <a:endParaRPr lang="en-GB" sz="1700" b="0" dirty="0">
              <a:solidFill>
                <a:schemeClr val="accent6">
                  <a:lumMod val="20000"/>
                  <a:lumOff val="80000"/>
                </a:schemeClr>
              </a:solidFill>
            </a:endParaRPr>
          </a:p>
        </p:txBody>
      </p:sp>
    </p:spTree>
    <p:extLst>
      <p:ext uri="{BB962C8B-B14F-4D97-AF65-F5344CB8AC3E}">
        <p14:creationId xmlns:p14="http://schemas.microsoft.com/office/powerpoint/2010/main" val="607671309"/>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 name="Picture 8"/>
          <p:cNvPicPr>
            <a:picLocks noChangeAspect="1"/>
          </p:cNvPicPr>
          <p:nvPr/>
        </p:nvPicPr>
        <p:blipFill rotWithShape="1">
          <a:blip r:embed="rId2" cstate="print">
            <a:extLst>
              <a:ext uri="{28A0092B-C50C-407E-A947-70E740481C1C}">
                <a14:useLocalDpi xmlns:a14="http://schemas.microsoft.com/office/drawing/2010/main" val="0"/>
              </a:ext>
            </a:extLst>
          </a:blip>
          <a:srcRect l="-1" t="5301" r="-219" b="6348"/>
          <a:stretch/>
        </p:blipFill>
        <p:spPr>
          <a:xfrm>
            <a:off x="-36512" y="1"/>
            <a:ext cx="9296626" cy="5217876"/>
          </a:xfrm>
          <a:prstGeom prst="rect">
            <a:avLst/>
          </a:prstGeom>
          <a:ln>
            <a:noFill/>
          </a:ln>
        </p:spPr>
      </p:pic>
      <p:sp>
        <p:nvSpPr>
          <p:cNvPr id="7" name="TextBox 3"/>
          <p:cNvSpPr txBox="1">
            <a:spLocks noChangeArrowheads="1"/>
          </p:cNvSpPr>
          <p:nvPr/>
        </p:nvSpPr>
        <p:spPr bwMode="auto">
          <a:xfrm>
            <a:off x="250827" y="274637"/>
            <a:ext cx="2759073" cy="190821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a:spcBef>
                <a:spcPct val="20000"/>
              </a:spcBef>
              <a:buChar char="•"/>
              <a:defRPr sz="3200">
                <a:solidFill>
                  <a:schemeClr val="tx1"/>
                </a:solidFill>
                <a:latin typeface="Times New Roman" pitchFamily="18" charset="0"/>
              </a:defRPr>
            </a:lvl1pPr>
            <a:lvl2pPr marL="742950" indent="-285750">
              <a:spcBef>
                <a:spcPct val="20000"/>
              </a:spcBef>
              <a:buChar char="–"/>
              <a:defRPr sz="2800">
                <a:solidFill>
                  <a:schemeClr val="tx1"/>
                </a:solidFill>
                <a:latin typeface="Times New Roman" pitchFamily="18" charset="0"/>
              </a:defRPr>
            </a:lvl2pPr>
            <a:lvl3pPr marL="1143000" indent="-228600">
              <a:spcBef>
                <a:spcPct val="20000"/>
              </a:spcBef>
              <a:buChar char="•"/>
              <a:defRPr sz="2400">
                <a:solidFill>
                  <a:schemeClr val="tx1"/>
                </a:solidFill>
                <a:latin typeface="Times New Roman" pitchFamily="18" charset="0"/>
              </a:defRPr>
            </a:lvl3pPr>
            <a:lvl4pPr marL="1600200" indent="-228600">
              <a:spcBef>
                <a:spcPct val="20000"/>
              </a:spcBef>
              <a:buChar char="–"/>
              <a:defRPr sz="2000">
                <a:solidFill>
                  <a:schemeClr val="tx1"/>
                </a:solidFill>
                <a:latin typeface="Times New Roman" pitchFamily="18" charset="0"/>
              </a:defRPr>
            </a:lvl4pPr>
            <a:lvl5pPr marL="2057400" indent="-228600">
              <a:spcBef>
                <a:spcPct val="20000"/>
              </a:spcBef>
              <a:buChar char="»"/>
              <a:defRPr sz="2000">
                <a:solidFill>
                  <a:schemeClr val="tx1"/>
                </a:solidFill>
                <a:latin typeface="Times New Roman" pitchFamily="18" charset="0"/>
              </a:defRPr>
            </a:lvl5pPr>
            <a:lvl6pPr marL="2514600" indent="-228600" eaLnBrk="0" fontAlgn="base" hangingPunct="0">
              <a:spcBef>
                <a:spcPct val="20000"/>
              </a:spcBef>
              <a:spcAft>
                <a:spcPct val="0"/>
              </a:spcAft>
              <a:buChar char="»"/>
              <a:defRPr sz="2000">
                <a:solidFill>
                  <a:schemeClr val="tx1"/>
                </a:solidFill>
                <a:latin typeface="Times New Roman" pitchFamily="18" charset="0"/>
              </a:defRPr>
            </a:lvl6pPr>
            <a:lvl7pPr marL="2971800" indent="-228600" eaLnBrk="0" fontAlgn="base" hangingPunct="0">
              <a:spcBef>
                <a:spcPct val="20000"/>
              </a:spcBef>
              <a:spcAft>
                <a:spcPct val="0"/>
              </a:spcAft>
              <a:buChar char="»"/>
              <a:defRPr sz="2000">
                <a:solidFill>
                  <a:schemeClr val="tx1"/>
                </a:solidFill>
                <a:latin typeface="Times New Roman" pitchFamily="18" charset="0"/>
              </a:defRPr>
            </a:lvl7pPr>
            <a:lvl8pPr marL="3429000" indent="-228600" eaLnBrk="0" fontAlgn="base" hangingPunct="0">
              <a:spcBef>
                <a:spcPct val="20000"/>
              </a:spcBef>
              <a:spcAft>
                <a:spcPct val="0"/>
              </a:spcAft>
              <a:buChar char="»"/>
              <a:defRPr sz="2000">
                <a:solidFill>
                  <a:schemeClr val="tx1"/>
                </a:solidFill>
                <a:latin typeface="Times New Roman" pitchFamily="18" charset="0"/>
              </a:defRPr>
            </a:lvl8pPr>
            <a:lvl9pPr marL="3886200" indent="-228600" eaLnBrk="0" fontAlgn="base" hangingPunct="0">
              <a:spcBef>
                <a:spcPct val="20000"/>
              </a:spcBef>
              <a:spcAft>
                <a:spcPct val="0"/>
              </a:spcAft>
              <a:buChar char="»"/>
              <a:defRPr sz="2000">
                <a:solidFill>
                  <a:schemeClr val="tx1"/>
                </a:solidFill>
                <a:latin typeface="Times New Roman" pitchFamily="18" charset="0"/>
              </a:defRPr>
            </a:lvl9pPr>
          </a:lstStyle>
          <a:p>
            <a:pPr>
              <a:lnSpc>
                <a:spcPts val="3000"/>
              </a:lnSpc>
              <a:spcBef>
                <a:spcPct val="0"/>
              </a:spcBef>
              <a:buFontTx/>
              <a:buNone/>
            </a:pPr>
            <a:r>
              <a:rPr lang="en-US" altLang="en-US" sz="2600" b="1" dirty="0" err="1">
                <a:solidFill>
                  <a:schemeClr val="bg1"/>
                </a:solidFill>
                <a:latin typeface="TeXGyreAdventor" pitchFamily="50" charset="0"/>
                <a:cs typeface="Calibri" pitchFamily="34" charset="0"/>
              </a:rPr>
              <a:t>Nederlandse</a:t>
            </a:r>
            <a:r>
              <a:rPr lang="en-US" altLang="en-US" sz="2600" b="1" dirty="0">
                <a:solidFill>
                  <a:schemeClr val="bg1"/>
                </a:solidFill>
                <a:latin typeface="TeXGyreAdventor" pitchFamily="50" charset="0"/>
                <a:cs typeface="Calibri" pitchFamily="34" charset="0"/>
              </a:rPr>
              <a:t> </a:t>
            </a:r>
            <a:r>
              <a:rPr lang="en-US" altLang="en-US" sz="2600" b="1" dirty="0" err="1">
                <a:solidFill>
                  <a:schemeClr val="bg1"/>
                </a:solidFill>
                <a:latin typeface="TeXGyreAdventor" pitchFamily="50" charset="0"/>
                <a:cs typeface="Calibri" pitchFamily="34" charset="0"/>
              </a:rPr>
              <a:t>meteorieten</a:t>
            </a:r>
            <a:endParaRPr lang="en-US" altLang="en-US" sz="2600" b="1" dirty="0">
              <a:solidFill>
                <a:schemeClr val="bg1"/>
              </a:solidFill>
              <a:latin typeface="TeXGyreAdventor" pitchFamily="50" charset="0"/>
              <a:cs typeface="Calibri" pitchFamily="34" charset="0"/>
            </a:endParaRPr>
          </a:p>
          <a:p>
            <a:pPr>
              <a:spcBef>
                <a:spcPct val="0"/>
              </a:spcBef>
              <a:buFontTx/>
              <a:buNone/>
            </a:pPr>
            <a:r>
              <a:rPr lang="en-US" altLang="en-US" sz="1700" dirty="0">
                <a:solidFill>
                  <a:schemeClr val="bg1"/>
                </a:solidFill>
                <a:latin typeface="TeXGyreAdventor" pitchFamily="50" charset="0"/>
                <a:cs typeface="Calibri" pitchFamily="34" charset="0"/>
              </a:rPr>
              <a:t> </a:t>
            </a:r>
            <a:r>
              <a:rPr lang="en-US" altLang="en-US" sz="1700" dirty="0" err="1" smtClean="0">
                <a:solidFill>
                  <a:schemeClr val="bg1"/>
                </a:solidFill>
                <a:latin typeface="TeXGyreAdventor" pitchFamily="50" charset="0"/>
                <a:cs typeface="Calibri" pitchFamily="34" charset="0"/>
              </a:rPr>
              <a:t>Uden</a:t>
            </a:r>
            <a:r>
              <a:rPr lang="en-US" altLang="en-US" sz="1700" dirty="0">
                <a:solidFill>
                  <a:schemeClr val="bg1"/>
                </a:solidFill>
                <a:latin typeface="TeXGyreAdventor" pitchFamily="50" charset="0"/>
                <a:cs typeface="Calibri" pitchFamily="34" charset="0"/>
              </a:rPr>
              <a:t>, Utrecht, </a:t>
            </a:r>
            <a:r>
              <a:rPr lang="en-US" altLang="en-US" sz="1700" dirty="0" smtClean="0">
                <a:solidFill>
                  <a:schemeClr val="bg1"/>
                </a:solidFill>
                <a:latin typeface="TeXGyreAdventor" pitchFamily="50" charset="0"/>
                <a:cs typeface="Calibri" pitchFamily="34" charset="0"/>
              </a:rPr>
              <a:t> </a:t>
            </a:r>
            <a:br>
              <a:rPr lang="en-US" altLang="en-US" sz="1700" dirty="0" smtClean="0">
                <a:solidFill>
                  <a:schemeClr val="bg1"/>
                </a:solidFill>
                <a:latin typeface="TeXGyreAdventor" pitchFamily="50" charset="0"/>
                <a:cs typeface="Calibri" pitchFamily="34" charset="0"/>
              </a:rPr>
            </a:br>
            <a:r>
              <a:rPr lang="en-US" altLang="en-US" sz="1700" dirty="0" smtClean="0">
                <a:solidFill>
                  <a:schemeClr val="bg1"/>
                </a:solidFill>
                <a:latin typeface="TeXGyreAdventor" pitchFamily="50" charset="0"/>
                <a:cs typeface="Calibri" pitchFamily="34" charset="0"/>
              </a:rPr>
              <a:t>   Diepenveen</a:t>
            </a:r>
            <a:r>
              <a:rPr lang="en-US" altLang="en-US" sz="1700" dirty="0">
                <a:solidFill>
                  <a:schemeClr val="bg1"/>
                </a:solidFill>
                <a:latin typeface="TeXGyreAdventor" pitchFamily="50" charset="0"/>
                <a:cs typeface="Calibri" pitchFamily="34" charset="0"/>
              </a:rPr>
              <a:t>, </a:t>
            </a:r>
            <a:r>
              <a:rPr lang="en-US" altLang="en-US" sz="1700" dirty="0" smtClean="0">
                <a:solidFill>
                  <a:schemeClr val="bg1"/>
                </a:solidFill>
                <a:latin typeface="TeXGyreAdventor" pitchFamily="50" charset="0"/>
                <a:cs typeface="Calibri" pitchFamily="34" charset="0"/>
              </a:rPr>
              <a:t>Ellemeet, </a:t>
            </a:r>
            <a:br>
              <a:rPr lang="en-US" altLang="en-US" sz="1700" dirty="0" smtClean="0">
                <a:solidFill>
                  <a:schemeClr val="bg1"/>
                </a:solidFill>
                <a:latin typeface="TeXGyreAdventor" pitchFamily="50" charset="0"/>
                <a:cs typeface="Calibri" pitchFamily="34" charset="0"/>
              </a:rPr>
            </a:br>
            <a:r>
              <a:rPr lang="en-US" altLang="en-US" sz="1700" dirty="0" smtClean="0">
                <a:solidFill>
                  <a:schemeClr val="bg1"/>
                </a:solidFill>
                <a:latin typeface="TeXGyreAdventor" pitchFamily="50" charset="0"/>
                <a:cs typeface="Calibri" pitchFamily="34" charset="0"/>
              </a:rPr>
              <a:t>   </a:t>
            </a:r>
            <a:r>
              <a:rPr lang="en-US" altLang="en-US" sz="1700" dirty="0" err="1" smtClean="0">
                <a:solidFill>
                  <a:schemeClr val="bg1"/>
                </a:solidFill>
                <a:latin typeface="TeXGyreAdventor" pitchFamily="50" charset="0"/>
                <a:cs typeface="Calibri" pitchFamily="34" charset="0"/>
              </a:rPr>
              <a:t>Glanerbrug</a:t>
            </a:r>
            <a:r>
              <a:rPr lang="en-US" altLang="en-US" sz="1700" dirty="0" smtClean="0">
                <a:solidFill>
                  <a:schemeClr val="bg1"/>
                </a:solidFill>
                <a:latin typeface="TeXGyreAdventor" pitchFamily="50" charset="0"/>
                <a:cs typeface="Calibri" pitchFamily="34" charset="0"/>
              </a:rPr>
              <a:t>, Broek in </a:t>
            </a:r>
            <a:br>
              <a:rPr lang="en-US" altLang="en-US" sz="1700" dirty="0" smtClean="0">
                <a:solidFill>
                  <a:schemeClr val="bg1"/>
                </a:solidFill>
                <a:latin typeface="TeXGyreAdventor" pitchFamily="50" charset="0"/>
                <a:cs typeface="Calibri" pitchFamily="34" charset="0"/>
              </a:rPr>
            </a:br>
            <a:r>
              <a:rPr lang="en-US" altLang="en-US" sz="1700" dirty="0" smtClean="0">
                <a:solidFill>
                  <a:schemeClr val="bg1"/>
                </a:solidFill>
                <a:latin typeface="TeXGyreAdventor" pitchFamily="50" charset="0"/>
                <a:cs typeface="Calibri" pitchFamily="34" charset="0"/>
              </a:rPr>
              <a:t>   Waterland</a:t>
            </a:r>
            <a:endParaRPr lang="en-US" altLang="en-US" sz="1700" dirty="0">
              <a:solidFill>
                <a:schemeClr val="bg1"/>
              </a:solidFill>
              <a:latin typeface="TeXGyreAdventor" pitchFamily="50" charset="0"/>
              <a:cs typeface="Calibri" pitchFamily="34" charset="0"/>
            </a:endParaRPr>
          </a:p>
        </p:txBody>
      </p:sp>
      <p:sp>
        <p:nvSpPr>
          <p:cNvPr id="10" name="Date Placeholder 9"/>
          <p:cNvSpPr>
            <a:spLocks noGrp="1"/>
          </p:cNvSpPr>
          <p:nvPr>
            <p:ph type="dt" sz="half" idx="10"/>
          </p:nvPr>
        </p:nvSpPr>
        <p:spPr/>
        <p:txBody>
          <a:bodyPr/>
          <a:lstStyle/>
          <a:p>
            <a:fld id="{D3A7C962-06F4-4DD4-8F2F-D091651AB297}" type="datetime1">
              <a:rPr lang="en-GB" smtClean="0"/>
              <a:t>09/11/2019</a:t>
            </a:fld>
            <a:endParaRPr lang="en-GB" dirty="0"/>
          </a:p>
        </p:txBody>
      </p:sp>
      <p:sp>
        <p:nvSpPr>
          <p:cNvPr id="11" name="Footer Placeholder 10"/>
          <p:cNvSpPr>
            <a:spLocks noGrp="1"/>
          </p:cNvSpPr>
          <p:nvPr>
            <p:ph type="ftr" sz="quarter" idx="11"/>
          </p:nvPr>
        </p:nvSpPr>
        <p:spPr/>
        <p:txBody>
          <a:bodyPr/>
          <a:lstStyle/>
          <a:p>
            <a:r>
              <a:rPr lang="nl-NL" smtClean="0"/>
              <a:t>Geologie van het zonnestelsel</a:t>
            </a:r>
            <a:endParaRPr lang="en-GB" dirty="0"/>
          </a:p>
        </p:txBody>
      </p:sp>
      <p:sp>
        <p:nvSpPr>
          <p:cNvPr id="12" name="Slide Number Placeholder 11"/>
          <p:cNvSpPr>
            <a:spLocks noGrp="1"/>
          </p:cNvSpPr>
          <p:nvPr>
            <p:ph type="sldNum" sz="quarter" idx="12"/>
          </p:nvPr>
        </p:nvSpPr>
        <p:spPr/>
        <p:txBody>
          <a:bodyPr/>
          <a:lstStyle/>
          <a:p>
            <a:fld id="{9F9D633C-3E51-4EC1-84AC-A7B511753C9B}" type="slidenum">
              <a:rPr lang="en-GB" smtClean="0"/>
              <a:pPr/>
              <a:t>8</a:t>
            </a:fld>
            <a:endParaRPr lang="en-GB" dirty="0"/>
          </a:p>
        </p:txBody>
      </p:sp>
    </p:spTree>
    <p:extLst>
      <p:ext uri="{BB962C8B-B14F-4D97-AF65-F5344CB8AC3E}">
        <p14:creationId xmlns:p14="http://schemas.microsoft.com/office/powerpoint/2010/main" val="1831823188"/>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Date Placeholder 2"/>
          <p:cNvSpPr>
            <a:spLocks noGrp="1"/>
          </p:cNvSpPr>
          <p:nvPr>
            <p:ph type="dt" sz="half" idx="10"/>
          </p:nvPr>
        </p:nvSpPr>
        <p:spPr/>
        <p:txBody>
          <a:bodyPr/>
          <a:lstStyle/>
          <a:p>
            <a:fld id="{ED88783B-0B44-4F20-93E7-075CE6DFF751}" type="datetime1">
              <a:rPr lang="en-GB" smtClean="0"/>
              <a:t>09/11/2019</a:t>
            </a:fld>
            <a:endParaRPr lang="en-GB" dirty="0"/>
          </a:p>
        </p:txBody>
      </p:sp>
      <p:sp>
        <p:nvSpPr>
          <p:cNvPr id="4" name="Footer Placeholder 3"/>
          <p:cNvSpPr>
            <a:spLocks noGrp="1"/>
          </p:cNvSpPr>
          <p:nvPr>
            <p:ph type="ftr" sz="quarter" idx="11"/>
          </p:nvPr>
        </p:nvSpPr>
        <p:spPr/>
        <p:txBody>
          <a:bodyPr/>
          <a:lstStyle/>
          <a:p>
            <a:r>
              <a:rPr lang="nl-NL" smtClean="0"/>
              <a:t>Geologie van het zonnestelsel</a:t>
            </a:r>
            <a:endParaRPr lang="en-GB" dirty="0"/>
          </a:p>
        </p:txBody>
      </p:sp>
      <p:sp>
        <p:nvSpPr>
          <p:cNvPr id="5" name="Slide Number Placeholder 4"/>
          <p:cNvSpPr>
            <a:spLocks noGrp="1"/>
          </p:cNvSpPr>
          <p:nvPr>
            <p:ph type="sldNum" sz="quarter" idx="12"/>
          </p:nvPr>
        </p:nvSpPr>
        <p:spPr/>
        <p:txBody>
          <a:bodyPr/>
          <a:lstStyle/>
          <a:p>
            <a:fld id="{9F9D633C-3E51-4EC1-84AC-A7B511753C9B}" type="slidenum">
              <a:rPr lang="en-GB" smtClean="0"/>
              <a:pPr/>
              <a:t>9</a:t>
            </a:fld>
            <a:endParaRPr lang="en-GB" dirty="0"/>
          </a:p>
        </p:txBody>
      </p:sp>
      <p:pic>
        <p:nvPicPr>
          <p:cNvPr id="10" name="Picture 9"/>
          <p:cNvPicPr>
            <a:picLocks noChangeAspect="1"/>
          </p:cNvPicPr>
          <p:nvPr/>
        </p:nvPicPr>
        <p:blipFill>
          <a:blip r:embed="rId2">
            <a:extLst>
              <a:ext uri="{BEBA8EAE-BF5A-486C-A8C5-ECC9F3942E4B}">
                <a14:imgProps xmlns:a14="http://schemas.microsoft.com/office/drawing/2010/main">
                  <a14:imgLayer r:embed="rId3">
                    <a14:imgEffect>
                      <a14:sharpenSoften amount="25000"/>
                    </a14:imgEffect>
                  </a14:imgLayer>
                </a14:imgProps>
              </a:ext>
              <a:ext uri="{28A0092B-C50C-407E-A947-70E740481C1C}">
                <a14:useLocalDpi xmlns:a14="http://schemas.microsoft.com/office/drawing/2010/main" val="0"/>
              </a:ext>
            </a:extLst>
          </a:blip>
          <a:stretch>
            <a:fillRect/>
          </a:stretch>
        </p:blipFill>
        <p:spPr>
          <a:xfrm>
            <a:off x="921803" y="247710"/>
            <a:ext cx="7566479" cy="4459573"/>
          </a:xfrm>
          <a:prstGeom prst="rect">
            <a:avLst/>
          </a:prstGeom>
        </p:spPr>
      </p:pic>
    </p:spTree>
    <p:extLst>
      <p:ext uri="{BB962C8B-B14F-4D97-AF65-F5344CB8AC3E}">
        <p14:creationId xmlns:p14="http://schemas.microsoft.com/office/powerpoint/2010/main" val="2025188057"/>
      </p:ext>
    </p:extLst>
  </p:cSld>
  <p:clrMapOvr>
    <a:masterClrMapping/>
  </p:clrMapOvr>
  <mc:AlternateContent xmlns:mc="http://schemas.openxmlformats.org/markup-compatibility/2006" xmlns:p14="http://schemas.microsoft.com/office/powerpoint/2010/main">
    <mc:Choice Requires="p14">
      <p:transition spd="med" p14:dur="700">
        <p:fad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10289</TotalTime>
  <Words>803</Words>
  <Application>Microsoft Office PowerPoint</Application>
  <PresentationFormat>On-screen Show (16:9)</PresentationFormat>
  <Paragraphs>116</Paragraphs>
  <Slides>24</Slides>
  <Notes>13</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24</vt:i4>
      </vt:variant>
    </vt:vector>
  </HeadingPairs>
  <TitlesOfParts>
    <vt:vector size="30" baseType="lpstr">
      <vt:lpstr>Arial</vt:lpstr>
      <vt:lpstr>Wingdings</vt:lpstr>
      <vt:lpstr>TeXGyreAdventor</vt:lpstr>
      <vt:lpstr>Calibri</vt:lpstr>
      <vt:lpstr>Verdana</vt:lpstr>
      <vt:lpstr>Office Theme</vt:lpstr>
      <vt:lpstr>PowerPoint Presentation</vt:lpstr>
      <vt:lpstr>PowerPoint Presentation</vt:lpstr>
      <vt:lpstr>PowerPoint Presentation</vt:lpstr>
      <vt:lpstr>PowerPoint Presentation</vt:lpstr>
      <vt:lpstr>PowerPoint Presentation</vt:lpstr>
      <vt:lpstr>Planetoïden overblijfselen van de ‘planetaire bouwstenen’ uit de vormingsfase van het zonnestelsel</vt:lpstr>
      <vt:lpstr>Op zoek naar het verhaal van een landschap</vt:lpstr>
      <vt:lpstr>PowerPoint Presentation</vt:lpstr>
      <vt:lpstr>PowerPoint Presentation</vt:lpstr>
      <vt:lpstr>Beschrijven en bemonsteren</vt:lpstr>
      <vt:lpstr>PowerPoint Presentation</vt:lpstr>
      <vt:lpstr>Dichtheidsbepaling met foto’s</vt:lpstr>
      <vt:lpstr>Stappen naar een classificatie</vt:lpstr>
      <vt:lpstr>PowerPoint Presentation</vt:lpstr>
      <vt:lpstr>Het getalletje in de classificatie: CM2</vt:lpstr>
      <vt:lpstr>Oerchemie van zonnestelsel</vt:lpstr>
      <vt:lpstr>Voor een CM2 tóch een apart geval</vt:lpstr>
      <vt:lpstr>Kosmische bruggenbouwer?</vt:lpstr>
      <vt:lpstr>Zoeken naar context</vt:lpstr>
      <vt:lpstr>PowerPoint Presentation</vt:lpstr>
      <vt:lpstr>PowerPoint Presentation</vt:lpstr>
      <vt:lpstr>PowerPoint Presentation</vt:lpstr>
      <vt:lpstr>Meteorieten en hun planetoïden</vt:lpstr>
      <vt:lpstr>Eerste publicatie over de Diepenveen (CM2-an)</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Sebastiaan de Vet</dc:creator>
  <cp:lastModifiedBy>Sebastiaan de Vet</cp:lastModifiedBy>
  <cp:revision>720</cp:revision>
  <dcterms:created xsi:type="dcterms:W3CDTF">2016-09-26T09:20:54Z</dcterms:created>
  <dcterms:modified xsi:type="dcterms:W3CDTF">2019-11-09T06:38:36Z</dcterms:modified>
</cp:coreProperties>
</file>